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3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73" r:id="rId6"/>
    <p:sldId id="262" r:id="rId7"/>
    <p:sldId id="274" r:id="rId8"/>
    <p:sldId id="264" r:id="rId9"/>
    <p:sldId id="275" r:id="rId10"/>
    <p:sldId id="265" r:id="rId11"/>
    <p:sldId id="266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99AF6-714E-433B-89C1-7FA242D7874F}" type="datetimeFigureOut">
              <a:rPr lang="en-US" smtClean="0"/>
              <a:t>3/14/2020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E2F50-41A8-4642-A32C-85B316130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1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E2F50-41A8-4642-A32C-85B316130B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7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99" y="500525"/>
            <a:ext cx="8769112" cy="6096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0370" y="1066800"/>
            <a:ext cx="4421230" cy="8382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56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092047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6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7" y="762000"/>
            <a:ext cx="9092046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4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26670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LAN, MAN  WAN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05100" y="533400"/>
            <a:ext cx="3390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76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73" y="304800"/>
            <a:ext cx="4121253" cy="123759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914400" y="1981200"/>
            <a:ext cx="7162800" cy="48768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Lan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Man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1টি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057400"/>
            <a:ext cx="7315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/>
              <a:t>Lan</a:t>
            </a:r>
            <a:r>
              <a:rPr lang="en-US" sz="6600" dirty="0" smtClean="0"/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8534400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4924" y="4847230"/>
            <a:ext cx="58685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16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8543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dirty="0" err="1"/>
              <a:t>শিক্ষক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sz="4000" dirty="0"/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আতাউর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নেছারিয়া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কামিল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# ২৯</a:t>
            </a: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s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01717016443@gmail.com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0200" y="2174875"/>
            <a:ext cx="3276600" cy="285432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 err="1"/>
              <a:t>পাঠ</a:t>
            </a:r>
            <a:r>
              <a:rPr lang="en-US" sz="4000" dirty="0"/>
              <a:t> </a:t>
            </a:r>
            <a:r>
              <a:rPr lang="en-US" sz="4000" dirty="0" err="1"/>
              <a:t>পরিচিতি</a:t>
            </a:r>
            <a:endParaRPr lang="en-US" dirty="0"/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৬ষ্ঠ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40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11.03.2020</a:t>
            </a:r>
          </a:p>
        </p:txBody>
      </p:sp>
      <p:sp>
        <p:nvSpPr>
          <p:cNvPr id="7" name="Title 6"/>
          <p:cNvSpPr txBox="1">
            <a:spLocks noGrp="1"/>
          </p:cNvSpPr>
          <p:nvPr>
            <p:ph type="title"/>
          </p:nvPr>
        </p:nvSpPr>
        <p:spPr>
          <a:xfrm>
            <a:off x="457200" y="349984"/>
            <a:ext cx="8229600" cy="1631216"/>
          </a:xfrm>
          <a:prstGeom prst="rect">
            <a:avLst/>
          </a:prstGeom>
          <a:noFill/>
          <a:ln w="101600" cmpd="tri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0" dirty="0" err="1" smtClean="0"/>
              <a:t>পরিচিতি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6073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21" y="2133600"/>
            <a:ext cx="7841558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6096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দেখব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56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2770"/>
            <a:ext cx="4267202" cy="64124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2770"/>
            <a:ext cx="4320768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5029200"/>
            <a:ext cx="4244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সর্বক্ষেত্রে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07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978" y="999533"/>
            <a:ext cx="9821507" cy="48589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6823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err="1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9812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5600" y="1600200"/>
            <a:ext cx="5791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91204" y="1778205"/>
            <a:ext cx="1600200" cy="381000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93834" y="3717877"/>
            <a:ext cx="1600200" cy="381000"/>
          </a:xfrm>
          <a:prstGeom prst="rightArrow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95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3493833"/>
            <a:ext cx="4424568" cy="32004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02" y="1855482"/>
            <a:ext cx="4276726" cy="49922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09" y="152400"/>
            <a:ext cx="441960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02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75312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INTERCONNECT NETWORK </a:t>
            </a:r>
            <a:r>
              <a:rPr lang="en-US" sz="6000" dirty="0" err="1" smtClean="0"/>
              <a:t>শব্দ</a:t>
            </a:r>
            <a:r>
              <a:rPr lang="en-US" sz="6000" dirty="0" smtClean="0"/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/>
              <a:t>Internet</a:t>
            </a:r>
          </a:p>
          <a:p>
            <a:r>
              <a:rPr lang="en-US" sz="6000" dirty="0" smtClean="0"/>
              <a:t>Interconnect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/>
              <a:t> </a:t>
            </a:r>
            <a:r>
              <a:rPr lang="en-US" sz="6000" dirty="0" smtClean="0">
                <a:solidFill>
                  <a:srgbClr val="3366FF"/>
                </a:solidFill>
              </a:rPr>
              <a:t>Inter</a:t>
            </a:r>
          </a:p>
          <a:p>
            <a:r>
              <a:rPr lang="en-US" sz="6000" dirty="0" smtClean="0"/>
              <a:t>Network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3366FF"/>
                </a:solidFill>
              </a:rPr>
              <a:t>Net</a:t>
            </a:r>
          </a:p>
          <a:p>
            <a:pPr algn="ctr"/>
            <a:r>
              <a:rPr lang="en-US" sz="13800" dirty="0" smtClean="0">
                <a:solidFill>
                  <a:srgbClr val="FF0000"/>
                </a:solidFill>
              </a:rPr>
              <a:t>Internet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723" y="381000"/>
            <a:ext cx="9217446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2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112</Words>
  <Application>Microsoft Office PowerPoint</Application>
  <PresentationFormat>On-screen Show (4:3)</PresentationFormat>
  <Paragraphs>30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NikoshBAN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মুজিব ১০০বর্ষ শুভে</dc:title>
  <dc:creator>Attaur</dc:creator>
  <cp:lastModifiedBy>Attaur</cp:lastModifiedBy>
  <cp:revision>52</cp:revision>
  <dcterms:created xsi:type="dcterms:W3CDTF">2006-08-16T00:00:00Z</dcterms:created>
  <dcterms:modified xsi:type="dcterms:W3CDTF">2020-03-14T06:00:35Z</dcterms:modified>
</cp:coreProperties>
</file>