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7" r:id="rId3"/>
    <p:sldId id="258" r:id="rId4"/>
    <p:sldId id="259" r:id="rId5"/>
    <p:sldId id="269" r:id="rId6"/>
    <p:sldId id="267" r:id="rId7"/>
    <p:sldId id="261" r:id="rId8"/>
    <p:sldId id="262" r:id="rId9"/>
    <p:sldId id="263" r:id="rId10"/>
    <p:sldId id="273" r:id="rId11"/>
    <p:sldId id="271" r:id="rId12"/>
    <p:sldId id="272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610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600" u="sng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বিছমিল্লাহির</a:t>
            </a:r>
            <a:r>
              <a:rPr lang="en-US" sz="66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রাহমানির</a:t>
            </a:r>
            <a:r>
              <a:rPr lang="en-US" sz="66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রাহিম</a:t>
            </a:r>
            <a:endParaRPr lang="en-US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97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AIDS- </a:t>
            </a:r>
            <a:r>
              <a:rPr lang="en-US" sz="2800" dirty="0" err="1" smtClean="0">
                <a:solidFill>
                  <a:srgbClr val="FF0000"/>
                </a:solidFill>
              </a:rPr>
              <a:t>Acqired</a:t>
            </a:r>
            <a:r>
              <a:rPr lang="en-US" sz="2800" dirty="0" smtClean="0">
                <a:solidFill>
                  <a:srgbClr val="FF0000"/>
                </a:solidFill>
              </a:rPr>
              <a:t> Immune Deficiency </a:t>
            </a:r>
            <a:r>
              <a:rPr lang="en-US" sz="2800" dirty="0" err="1" smtClean="0">
                <a:solidFill>
                  <a:srgbClr val="FF0000"/>
                </a:solidFill>
              </a:rPr>
              <a:t>Syndrom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HIV-  Human </a:t>
            </a:r>
            <a:r>
              <a:rPr lang="en-US" sz="2800" dirty="0" err="1" smtClean="0">
                <a:solidFill>
                  <a:srgbClr val="FF0000"/>
                </a:solidFill>
              </a:rPr>
              <a:t>Immno</a:t>
            </a:r>
            <a:r>
              <a:rPr lang="en-US" sz="2800" dirty="0" smtClean="0">
                <a:solidFill>
                  <a:srgbClr val="FF0000"/>
                </a:solidFill>
              </a:rPr>
              <a:t> Virus.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2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766557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2.এইডস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দেহে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সংক্রমিত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600324"/>
            <a:ext cx="6553199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762000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3.এইডস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লক্ষণ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8800"/>
            <a:ext cx="73914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27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72592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u="sng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এইডস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2টি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ক্ষতির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519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61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0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000" u="sng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এইডস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বাচার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4টি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60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8600"/>
            <a:ext cx="6858000" cy="419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4114800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49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915400" cy="4267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4177145"/>
            <a:ext cx="721129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1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33400"/>
            <a:ext cx="86106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bn-BD" sz="6000" u="sng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মোঃ শাহীন উদ্দীন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আলাদাদপুর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রাব্বানিয়া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ফাজিল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মাদ্রাসা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দত্তপাড়া,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লক্ষীপুর।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5400" smtClean="0">
                <a:latin typeface="NikoshBAN" pitchFamily="2" charset="0"/>
                <a:cs typeface="NikoshBAN" pitchFamily="2" charset="0"/>
              </a:rPr>
              <a:t> ডি-522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94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55" y="685799"/>
            <a:ext cx="69342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80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endParaRPr lang="en-US" sz="8000" u="sng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7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- 8ম </a:t>
            </a:r>
            <a:r>
              <a:rPr lang="en-US" sz="7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endParaRPr lang="en-US" sz="7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7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7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7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7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7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20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1" y="1524000"/>
            <a:ext cx="4076700" cy="4114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0"/>
            <a:ext cx="37211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75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8305800" cy="373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21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78873"/>
            <a:ext cx="8686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8800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8800" u="sng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এইডস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76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85800"/>
            <a:ext cx="8991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000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8000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এইডস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2.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এইডস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ছড়ায়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3.এইডস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95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u="sng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7200" u="sng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1.এইডস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032" y="2657058"/>
            <a:ext cx="6667500" cy="373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20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202</TotalTime>
  <Words>129</Words>
  <Application>Microsoft Office PowerPoint</Application>
  <PresentationFormat>On-screen Show (4:3)</PresentationFormat>
  <Paragraphs>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Model Computer</dc:creator>
  <cp:lastModifiedBy>Model Computer</cp:lastModifiedBy>
  <cp:revision>67</cp:revision>
  <dcterms:created xsi:type="dcterms:W3CDTF">2006-08-16T00:00:00Z</dcterms:created>
  <dcterms:modified xsi:type="dcterms:W3CDTF">2020-03-12T04:14:20Z</dcterms:modified>
</cp:coreProperties>
</file>