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79" r:id="rId3"/>
    <p:sldId id="258" r:id="rId4"/>
    <p:sldId id="280" r:id="rId5"/>
    <p:sldId id="260" r:id="rId6"/>
    <p:sldId id="261" r:id="rId7"/>
    <p:sldId id="281" r:id="rId8"/>
    <p:sldId id="282" r:id="rId9"/>
    <p:sldId id="263" r:id="rId10"/>
    <p:sldId id="283" r:id="rId11"/>
    <p:sldId id="264" r:id="rId12"/>
    <p:sldId id="266" r:id="rId13"/>
    <p:sldId id="268" r:id="rId14"/>
    <p:sldId id="269" r:id="rId15"/>
    <p:sldId id="270" r:id="rId16"/>
    <p:sldId id="271" r:id="rId17"/>
    <p:sldId id="273" r:id="rId18"/>
    <p:sldId id="275" r:id="rId19"/>
    <p:sldId id="274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569" autoAdjust="0"/>
  </p:normalViewPr>
  <p:slideViewPr>
    <p:cSldViewPr snapToGrid="0">
      <p:cViewPr>
        <p:scale>
          <a:sx n="66" d="100"/>
          <a:sy n="66" d="100"/>
        </p:scale>
        <p:origin x="-31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F6122-BE19-494D-B8FA-130DAFD326B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693752-48C8-4A68-A6C8-EF788E76D26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b="1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endParaRPr lang="en-US" sz="4400" b="1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56932D-3FE3-4958-9282-B5159F2ED451}" type="parTrans" cxnId="{163D8416-B034-4D07-A340-48338BE1BBC3}">
      <dgm:prSet/>
      <dgm:spPr/>
      <dgm:t>
        <a:bodyPr/>
        <a:lstStyle/>
        <a:p>
          <a:endParaRPr lang="en-US"/>
        </a:p>
      </dgm:t>
    </dgm:pt>
    <dgm:pt modelId="{65BEE20B-E842-466F-8D6B-7A8BFFAF969F}" type="sibTrans" cxnId="{163D8416-B034-4D07-A340-48338BE1BBC3}">
      <dgm:prSet/>
      <dgm:spPr/>
      <dgm:t>
        <a:bodyPr/>
        <a:lstStyle/>
        <a:p>
          <a:endParaRPr lang="en-US"/>
        </a:p>
      </dgm:t>
    </dgm:pt>
    <dgm:pt modelId="{449B1D82-38F0-47FF-A4BC-4E24C510CC2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কর্তৃ</a:t>
          </a:r>
          <a:r>
            <a:rPr lang="en-US" sz="3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b="1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8E9498-473D-4CC5-8F9C-EE9A881D0A3A}" type="parTrans" cxnId="{72C55AA2-B17E-4162-A83F-ACDE9BAC841A}">
      <dgm:prSet/>
      <dgm:spPr/>
      <dgm:t>
        <a:bodyPr/>
        <a:lstStyle/>
        <a:p>
          <a:endParaRPr lang="en-US"/>
        </a:p>
      </dgm:t>
    </dgm:pt>
    <dgm:pt modelId="{853056BC-E483-4714-A948-762A4AC8E48A}" type="sibTrans" cxnId="{72C55AA2-B17E-4162-A83F-ACDE9BAC841A}">
      <dgm:prSet/>
      <dgm:spPr/>
      <dgm:t>
        <a:bodyPr/>
        <a:lstStyle/>
        <a:p>
          <a:endParaRPr lang="en-US"/>
        </a:p>
      </dgm:t>
    </dgm:pt>
    <dgm:pt modelId="{8BF9DA14-7304-41DC-93FA-97CE8C99981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b="1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সম্প্রদান</a:t>
          </a:r>
          <a:r>
            <a:rPr lang="en-US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b="1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27D9FC-76F7-4F9D-B8BE-DEA9B4E12D03}" type="parTrans" cxnId="{E1BD2EF6-1B7B-4664-ABD4-A8C533F86459}">
      <dgm:prSet/>
      <dgm:spPr/>
      <dgm:t>
        <a:bodyPr/>
        <a:lstStyle/>
        <a:p>
          <a:endParaRPr lang="en-US"/>
        </a:p>
      </dgm:t>
    </dgm:pt>
    <dgm:pt modelId="{820E3207-21AC-463D-B5DB-BDBD79B2D317}" type="sibTrans" cxnId="{E1BD2EF6-1B7B-4664-ABD4-A8C533F86459}">
      <dgm:prSet/>
      <dgm:spPr/>
      <dgm:t>
        <a:bodyPr/>
        <a:lstStyle/>
        <a:p>
          <a:endParaRPr lang="en-US"/>
        </a:p>
      </dgm:t>
    </dgm:pt>
    <dgm:pt modelId="{0FA8AE85-7278-47D0-B02B-A7BB5079296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800" dirty="0" smtClean="0"/>
            <a:t> </a:t>
          </a:r>
          <a:r>
            <a:rPr lang="en-US" sz="4000" b="1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অপাদান</a:t>
          </a:r>
          <a:r>
            <a:rPr lang="en-US" sz="4000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b="1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D9D019-8911-45B7-BE68-9A25552714E9}" type="parTrans" cxnId="{CDF7789B-27CB-4AE0-90BF-B76FA29603F2}">
      <dgm:prSet/>
      <dgm:spPr/>
      <dgm:t>
        <a:bodyPr/>
        <a:lstStyle/>
        <a:p>
          <a:endParaRPr lang="en-US"/>
        </a:p>
      </dgm:t>
    </dgm:pt>
    <dgm:pt modelId="{6B5C27F4-1DD2-407F-9E86-57176A56AF5A}" type="sibTrans" cxnId="{CDF7789B-27CB-4AE0-90BF-B76FA29603F2}">
      <dgm:prSet/>
      <dgm:spPr/>
      <dgm:t>
        <a:bodyPr/>
        <a:lstStyle/>
        <a:p>
          <a:endParaRPr lang="en-US"/>
        </a:p>
      </dgm:t>
    </dgm:pt>
    <dgm:pt modelId="{17F251A1-B524-4A74-9C1D-6510E8B5989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অধিকরণ</a:t>
          </a:r>
          <a:endParaRPr lang="en-US" sz="3600" b="1" dirty="0" smtClean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3D3D29-5F1A-46F9-B179-8E55A6453955}" type="parTrans" cxnId="{7C7431A1-6FE7-4F27-A2FF-EAE28C42CE1F}">
      <dgm:prSet/>
      <dgm:spPr/>
      <dgm:t>
        <a:bodyPr/>
        <a:lstStyle/>
        <a:p>
          <a:endParaRPr lang="en-US"/>
        </a:p>
      </dgm:t>
    </dgm:pt>
    <dgm:pt modelId="{C8C414B1-C76A-436C-8C63-D2F8743C9747}" type="sibTrans" cxnId="{7C7431A1-6FE7-4F27-A2FF-EAE28C42CE1F}">
      <dgm:prSet/>
      <dgm:spPr/>
      <dgm:t>
        <a:bodyPr/>
        <a:lstStyle/>
        <a:p>
          <a:endParaRPr lang="en-US"/>
        </a:p>
      </dgm:t>
    </dgm:pt>
    <dgm:pt modelId="{C36F8C86-9A74-4777-B56E-578138CD525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b="1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</a:t>
          </a:r>
          <a:r>
            <a:rPr lang="en-US" sz="4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400" b="1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ADCCD7-5A98-4017-9C4A-DA5C179DA093}" type="parTrans" cxnId="{1C0CA2F5-2BDE-4E2A-A428-559FD32262A8}">
      <dgm:prSet/>
      <dgm:spPr/>
      <dgm:t>
        <a:bodyPr/>
        <a:lstStyle/>
        <a:p>
          <a:endParaRPr lang="en-US"/>
        </a:p>
      </dgm:t>
    </dgm:pt>
    <dgm:pt modelId="{DCD68476-50A1-41E6-B18F-00C5C82A5310}" type="sibTrans" cxnId="{1C0CA2F5-2BDE-4E2A-A428-559FD32262A8}">
      <dgm:prSet/>
      <dgm:spPr/>
      <dgm:t>
        <a:bodyPr/>
        <a:lstStyle/>
        <a:p>
          <a:endParaRPr lang="en-US"/>
        </a:p>
      </dgm:t>
    </dgm:pt>
    <dgm:pt modelId="{78919291-CCEC-4C0F-9F63-E0580B85351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b="1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করণ</a:t>
          </a:r>
          <a:r>
            <a:rPr lang="en-US" sz="44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400" b="1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D0812-C8BF-4B46-889D-09AA2751BFC1}" type="parTrans" cxnId="{0E57AB3C-D1D6-41FD-999A-131FD4F11EC4}">
      <dgm:prSet/>
      <dgm:spPr/>
      <dgm:t>
        <a:bodyPr/>
        <a:lstStyle/>
        <a:p>
          <a:endParaRPr lang="en-US"/>
        </a:p>
      </dgm:t>
    </dgm:pt>
    <dgm:pt modelId="{5AC8B7BF-18FC-41CB-B003-30868CD42C4C}" type="sibTrans" cxnId="{0E57AB3C-D1D6-41FD-999A-131FD4F11EC4}">
      <dgm:prSet/>
      <dgm:spPr/>
      <dgm:t>
        <a:bodyPr/>
        <a:lstStyle/>
        <a:p>
          <a:endParaRPr lang="en-US"/>
        </a:p>
      </dgm:t>
    </dgm:pt>
    <dgm:pt modelId="{391F8896-0B91-4811-9843-B1ACC87DAF5C}" type="pres">
      <dgm:prSet presAssocID="{8E1F6122-BE19-494D-B8FA-130DAFD326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12B360-06E7-4F3B-8E80-58071A347856}" type="pres">
      <dgm:prSet presAssocID="{D5693752-48C8-4A68-A6C8-EF788E76D26E}" presName="centerShape" presStyleLbl="node0" presStyleIdx="0" presStyleCnt="1" custScaleX="91069" custScaleY="78385"/>
      <dgm:spPr/>
      <dgm:t>
        <a:bodyPr/>
        <a:lstStyle/>
        <a:p>
          <a:endParaRPr lang="en-US"/>
        </a:p>
      </dgm:t>
    </dgm:pt>
    <dgm:pt modelId="{FD7EEB7E-9FAB-467C-9110-23B522C7EE1C}" type="pres">
      <dgm:prSet presAssocID="{449B1D82-38F0-47FF-A4BC-4E24C510CC22}" presName="node" presStyleLbl="node1" presStyleIdx="0" presStyleCnt="6" custScaleX="130030" custScaleY="105950" custRadScaleRad="96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FB13A-5BA3-4499-A024-0B588E52BBC2}" type="pres">
      <dgm:prSet presAssocID="{449B1D82-38F0-47FF-A4BC-4E24C510CC22}" presName="dummy" presStyleCnt="0"/>
      <dgm:spPr/>
    </dgm:pt>
    <dgm:pt modelId="{899F98EA-CAA2-483D-B2B1-4658B8781C99}" type="pres">
      <dgm:prSet presAssocID="{853056BC-E483-4714-A948-762A4AC8E48A}" presName="sibTrans" presStyleLbl="sibTrans2D1" presStyleIdx="0" presStyleCnt="6" custScaleY="102218" custLinFactNeighborX="4924" custLinFactNeighborY="-4197"/>
      <dgm:spPr/>
      <dgm:t>
        <a:bodyPr/>
        <a:lstStyle/>
        <a:p>
          <a:endParaRPr lang="en-US"/>
        </a:p>
      </dgm:t>
    </dgm:pt>
    <dgm:pt modelId="{D0407D3F-ACBC-4203-BA5B-310F8328F04D}" type="pres">
      <dgm:prSet presAssocID="{C36F8C86-9A74-4777-B56E-578138CD525E}" presName="node" presStyleLbl="node1" presStyleIdx="1" presStyleCnt="6" custScaleX="145355" custScaleY="116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F90F0-FA76-4E2D-B6B6-FC24200E77C4}" type="pres">
      <dgm:prSet presAssocID="{C36F8C86-9A74-4777-B56E-578138CD525E}" presName="dummy" presStyleCnt="0"/>
      <dgm:spPr/>
    </dgm:pt>
    <dgm:pt modelId="{E6CFA409-6FE4-4FDC-97EA-51C5CDBEA943}" type="pres">
      <dgm:prSet presAssocID="{DCD68476-50A1-41E6-B18F-00C5C82A5310}" presName="sibTrans" presStyleLbl="sibTrans2D1" presStyleIdx="1" presStyleCnt="6"/>
      <dgm:spPr/>
      <dgm:t>
        <a:bodyPr/>
        <a:lstStyle/>
        <a:p>
          <a:endParaRPr lang="en-US"/>
        </a:p>
      </dgm:t>
    </dgm:pt>
    <dgm:pt modelId="{14FD15C9-DCD1-4F3F-AC63-41F14C2CC0CA}" type="pres">
      <dgm:prSet presAssocID="{78919291-CCEC-4C0F-9F63-E0580B85351F}" presName="node" presStyleLbl="node1" presStyleIdx="2" presStyleCnt="6" custScaleX="151033" custScaleY="111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C2F54-D901-457F-AFC1-AD799B598C50}" type="pres">
      <dgm:prSet presAssocID="{78919291-CCEC-4C0F-9F63-E0580B85351F}" presName="dummy" presStyleCnt="0"/>
      <dgm:spPr/>
    </dgm:pt>
    <dgm:pt modelId="{C729B1D0-8C9A-411B-9642-CF2651D24AEF}" type="pres">
      <dgm:prSet presAssocID="{5AC8B7BF-18FC-41CB-B003-30868CD42C4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4B3B7B0-3997-454A-839B-7ABA0926DEC7}" type="pres">
      <dgm:prSet presAssocID="{8BF9DA14-7304-41DC-93FA-97CE8C99981B}" presName="node" presStyleLbl="node1" presStyleIdx="3" presStyleCnt="6" custScaleX="150015" custScaleY="112951" custRadScaleRad="100210" custRadScaleInc="-18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55EBA-E249-496B-9BA6-476993274D13}" type="pres">
      <dgm:prSet presAssocID="{8BF9DA14-7304-41DC-93FA-97CE8C99981B}" presName="dummy" presStyleCnt="0"/>
      <dgm:spPr/>
    </dgm:pt>
    <dgm:pt modelId="{AEBEADD8-3029-49ED-8F05-5B7A2017663E}" type="pres">
      <dgm:prSet presAssocID="{820E3207-21AC-463D-B5DB-BDBD79B2D31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05482B7C-8F5E-498F-913F-64AC42A69E4C}" type="pres">
      <dgm:prSet presAssocID="{0FA8AE85-7278-47D0-B02B-A7BB50792969}" presName="node" presStyleLbl="node1" presStyleIdx="4" presStyleCnt="6" custScaleX="151662" custScaleY="101560" custRadScaleRad="98257" custRadScaleInc="9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DFD3D-2166-4093-8934-C6FE1BA6F5AC}" type="pres">
      <dgm:prSet presAssocID="{0FA8AE85-7278-47D0-B02B-A7BB50792969}" presName="dummy" presStyleCnt="0"/>
      <dgm:spPr/>
    </dgm:pt>
    <dgm:pt modelId="{96E48302-B271-48DC-BC31-EC68EED87784}" type="pres">
      <dgm:prSet presAssocID="{6B5C27F4-1DD2-407F-9E86-57176A56AF5A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2853F7A-B25A-4F5A-B429-7AA7A0B0D62B}" type="pres">
      <dgm:prSet presAssocID="{17F251A1-B524-4A74-9C1D-6510E8B59899}" presName="node" presStyleLbl="node1" presStyleIdx="5" presStyleCnt="6" custScaleX="150948" custScaleY="107951" custRadScaleRad="99453" custRadScaleInc="-2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C77CA-A7D6-4F42-BDDC-68C5913D6576}" type="pres">
      <dgm:prSet presAssocID="{17F251A1-B524-4A74-9C1D-6510E8B59899}" presName="dummy" presStyleCnt="0"/>
      <dgm:spPr/>
    </dgm:pt>
    <dgm:pt modelId="{CBD6148A-8AE0-4FA9-B1B7-EFF731AF8192}" type="pres">
      <dgm:prSet presAssocID="{C8C414B1-C76A-436C-8C63-D2F8743C9747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E1BD2EF6-1B7B-4664-ABD4-A8C533F86459}" srcId="{D5693752-48C8-4A68-A6C8-EF788E76D26E}" destId="{8BF9DA14-7304-41DC-93FA-97CE8C99981B}" srcOrd="3" destOrd="0" parTransId="{9B27D9FC-76F7-4F9D-B8BE-DEA9B4E12D03}" sibTransId="{820E3207-21AC-463D-B5DB-BDBD79B2D317}"/>
    <dgm:cxn modelId="{89482A70-26CA-414D-A93F-8A87DF7F11A6}" type="presOf" srcId="{C8C414B1-C76A-436C-8C63-D2F8743C9747}" destId="{CBD6148A-8AE0-4FA9-B1B7-EFF731AF8192}" srcOrd="0" destOrd="0" presId="urn:microsoft.com/office/officeart/2005/8/layout/radial6"/>
    <dgm:cxn modelId="{A973617B-F8D5-4074-9B0C-B896CE21D693}" type="presOf" srcId="{820E3207-21AC-463D-B5DB-BDBD79B2D317}" destId="{AEBEADD8-3029-49ED-8F05-5B7A2017663E}" srcOrd="0" destOrd="0" presId="urn:microsoft.com/office/officeart/2005/8/layout/radial6"/>
    <dgm:cxn modelId="{163D8416-B034-4D07-A340-48338BE1BBC3}" srcId="{8E1F6122-BE19-494D-B8FA-130DAFD326BE}" destId="{D5693752-48C8-4A68-A6C8-EF788E76D26E}" srcOrd="0" destOrd="0" parTransId="{3B56932D-3FE3-4958-9282-B5159F2ED451}" sibTransId="{65BEE20B-E842-466F-8D6B-7A8BFFAF969F}"/>
    <dgm:cxn modelId="{7C7431A1-6FE7-4F27-A2FF-EAE28C42CE1F}" srcId="{D5693752-48C8-4A68-A6C8-EF788E76D26E}" destId="{17F251A1-B524-4A74-9C1D-6510E8B59899}" srcOrd="5" destOrd="0" parTransId="{433D3D29-5F1A-46F9-B179-8E55A6453955}" sibTransId="{C8C414B1-C76A-436C-8C63-D2F8743C9747}"/>
    <dgm:cxn modelId="{F29EB681-D949-4C22-89EB-842DC95FC3BB}" type="presOf" srcId="{8E1F6122-BE19-494D-B8FA-130DAFD326BE}" destId="{391F8896-0B91-4811-9843-B1ACC87DAF5C}" srcOrd="0" destOrd="0" presId="urn:microsoft.com/office/officeart/2005/8/layout/radial6"/>
    <dgm:cxn modelId="{629745A6-E073-4EA5-B3EA-EFBEF9584A65}" type="presOf" srcId="{DCD68476-50A1-41E6-B18F-00C5C82A5310}" destId="{E6CFA409-6FE4-4FDC-97EA-51C5CDBEA943}" srcOrd="0" destOrd="0" presId="urn:microsoft.com/office/officeart/2005/8/layout/radial6"/>
    <dgm:cxn modelId="{CDF7789B-27CB-4AE0-90BF-B76FA29603F2}" srcId="{D5693752-48C8-4A68-A6C8-EF788E76D26E}" destId="{0FA8AE85-7278-47D0-B02B-A7BB50792969}" srcOrd="4" destOrd="0" parTransId="{5DD9D019-8911-45B7-BE68-9A25552714E9}" sibTransId="{6B5C27F4-1DD2-407F-9E86-57176A56AF5A}"/>
    <dgm:cxn modelId="{BE5E07DD-9610-4768-8D22-86ECFA08D575}" type="presOf" srcId="{D5693752-48C8-4A68-A6C8-EF788E76D26E}" destId="{B112B360-06E7-4F3B-8E80-58071A347856}" srcOrd="0" destOrd="0" presId="urn:microsoft.com/office/officeart/2005/8/layout/radial6"/>
    <dgm:cxn modelId="{15D77353-75DB-4E4C-AF7A-590B6A0AD6F4}" type="presOf" srcId="{6B5C27F4-1DD2-407F-9E86-57176A56AF5A}" destId="{96E48302-B271-48DC-BC31-EC68EED87784}" srcOrd="0" destOrd="0" presId="urn:microsoft.com/office/officeart/2005/8/layout/radial6"/>
    <dgm:cxn modelId="{E7CE641D-FB18-45CE-9217-D00DCDB92C16}" type="presOf" srcId="{0FA8AE85-7278-47D0-B02B-A7BB50792969}" destId="{05482B7C-8F5E-498F-913F-64AC42A69E4C}" srcOrd="0" destOrd="0" presId="urn:microsoft.com/office/officeart/2005/8/layout/radial6"/>
    <dgm:cxn modelId="{CB7FDF36-CFC8-4182-94FC-1D0F3028B3FA}" type="presOf" srcId="{C36F8C86-9A74-4777-B56E-578138CD525E}" destId="{D0407D3F-ACBC-4203-BA5B-310F8328F04D}" srcOrd="0" destOrd="0" presId="urn:microsoft.com/office/officeart/2005/8/layout/radial6"/>
    <dgm:cxn modelId="{28E7DDEC-E428-443E-9D0D-42F926A37BB1}" type="presOf" srcId="{78919291-CCEC-4C0F-9F63-E0580B85351F}" destId="{14FD15C9-DCD1-4F3F-AC63-41F14C2CC0CA}" srcOrd="0" destOrd="0" presId="urn:microsoft.com/office/officeart/2005/8/layout/radial6"/>
    <dgm:cxn modelId="{1C0CA2F5-2BDE-4E2A-A428-559FD32262A8}" srcId="{D5693752-48C8-4A68-A6C8-EF788E76D26E}" destId="{C36F8C86-9A74-4777-B56E-578138CD525E}" srcOrd="1" destOrd="0" parTransId="{DFADCCD7-5A98-4017-9C4A-DA5C179DA093}" sibTransId="{DCD68476-50A1-41E6-B18F-00C5C82A5310}"/>
    <dgm:cxn modelId="{D768E2D0-A0C9-463D-83B0-8FD816DB0EEC}" type="presOf" srcId="{5AC8B7BF-18FC-41CB-B003-30868CD42C4C}" destId="{C729B1D0-8C9A-411B-9642-CF2651D24AEF}" srcOrd="0" destOrd="0" presId="urn:microsoft.com/office/officeart/2005/8/layout/radial6"/>
    <dgm:cxn modelId="{4BDB9672-CDAC-47FC-B48E-68687700FD2A}" type="presOf" srcId="{17F251A1-B524-4A74-9C1D-6510E8B59899}" destId="{32853F7A-B25A-4F5A-B429-7AA7A0B0D62B}" srcOrd="0" destOrd="0" presId="urn:microsoft.com/office/officeart/2005/8/layout/radial6"/>
    <dgm:cxn modelId="{0E57AB3C-D1D6-41FD-999A-131FD4F11EC4}" srcId="{D5693752-48C8-4A68-A6C8-EF788E76D26E}" destId="{78919291-CCEC-4C0F-9F63-E0580B85351F}" srcOrd="2" destOrd="0" parTransId="{70FD0812-C8BF-4B46-889D-09AA2751BFC1}" sibTransId="{5AC8B7BF-18FC-41CB-B003-30868CD42C4C}"/>
    <dgm:cxn modelId="{42FC97BF-E0CA-4BBB-8FE6-263615AB9D27}" type="presOf" srcId="{853056BC-E483-4714-A948-762A4AC8E48A}" destId="{899F98EA-CAA2-483D-B2B1-4658B8781C99}" srcOrd="0" destOrd="0" presId="urn:microsoft.com/office/officeart/2005/8/layout/radial6"/>
    <dgm:cxn modelId="{72C55AA2-B17E-4162-A83F-ACDE9BAC841A}" srcId="{D5693752-48C8-4A68-A6C8-EF788E76D26E}" destId="{449B1D82-38F0-47FF-A4BC-4E24C510CC22}" srcOrd="0" destOrd="0" parTransId="{328E9498-473D-4CC5-8F9C-EE9A881D0A3A}" sibTransId="{853056BC-E483-4714-A948-762A4AC8E48A}"/>
    <dgm:cxn modelId="{6B271311-F939-4514-BA18-46C6039D1319}" type="presOf" srcId="{449B1D82-38F0-47FF-A4BC-4E24C510CC22}" destId="{FD7EEB7E-9FAB-467C-9110-23B522C7EE1C}" srcOrd="0" destOrd="0" presId="urn:microsoft.com/office/officeart/2005/8/layout/radial6"/>
    <dgm:cxn modelId="{9C738396-7816-49B0-9C03-D92EE9A43E2A}" type="presOf" srcId="{8BF9DA14-7304-41DC-93FA-97CE8C99981B}" destId="{34B3B7B0-3997-454A-839B-7ABA0926DEC7}" srcOrd="0" destOrd="0" presId="urn:microsoft.com/office/officeart/2005/8/layout/radial6"/>
    <dgm:cxn modelId="{E020423E-4AE6-4475-95BE-F26697B2B72D}" type="presParOf" srcId="{391F8896-0B91-4811-9843-B1ACC87DAF5C}" destId="{B112B360-06E7-4F3B-8E80-58071A347856}" srcOrd="0" destOrd="0" presId="urn:microsoft.com/office/officeart/2005/8/layout/radial6"/>
    <dgm:cxn modelId="{8FE9D37E-AAE2-4E50-A117-FF3644361226}" type="presParOf" srcId="{391F8896-0B91-4811-9843-B1ACC87DAF5C}" destId="{FD7EEB7E-9FAB-467C-9110-23B522C7EE1C}" srcOrd="1" destOrd="0" presId="urn:microsoft.com/office/officeart/2005/8/layout/radial6"/>
    <dgm:cxn modelId="{3389B0CD-AEE5-4EA7-9EB2-8E822AFED72F}" type="presParOf" srcId="{391F8896-0B91-4811-9843-B1ACC87DAF5C}" destId="{6C2FB13A-5BA3-4499-A024-0B588E52BBC2}" srcOrd="2" destOrd="0" presId="urn:microsoft.com/office/officeart/2005/8/layout/radial6"/>
    <dgm:cxn modelId="{E5A3A3CE-C0EE-4AB1-833F-546D789A6275}" type="presParOf" srcId="{391F8896-0B91-4811-9843-B1ACC87DAF5C}" destId="{899F98EA-CAA2-483D-B2B1-4658B8781C99}" srcOrd="3" destOrd="0" presId="urn:microsoft.com/office/officeart/2005/8/layout/radial6"/>
    <dgm:cxn modelId="{854E6392-D53B-43DF-9E73-0A323991DD75}" type="presParOf" srcId="{391F8896-0B91-4811-9843-B1ACC87DAF5C}" destId="{D0407D3F-ACBC-4203-BA5B-310F8328F04D}" srcOrd="4" destOrd="0" presId="urn:microsoft.com/office/officeart/2005/8/layout/radial6"/>
    <dgm:cxn modelId="{0C6B5136-5F91-46AE-A994-21F3BDC38F8B}" type="presParOf" srcId="{391F8896-0B91-4811-9843-B1ACC87DAF5C}" destId="{308F90F0-FA76-4E2D-B6B6-FC24200E77C4}" srcOrd="5" destOrd="0" presId="urn:microsoft.com/office/officeart/2005/8/layout/radial6"/>
    <dgm:cxn modelId="{FC289169-29E4-4A44-AB09-5739670D1873}" type="presParOf" srcId="{391F8896-0B91-4811-9843-B1ACC87DAF5C}" destId="{E6CFA409-6FE4-4FDC-97EA-51C5CDBEA943}" srcOrd="6" destOrd="0" presId="urn:microsoft.com/office/officeart/2005/8/layout/radial6"/>
    <dgm:cxn modelId="{61F9521D-A3A2-418E-8A86-A4B39347F2DA}" type="presParOf" srcId="{391F8896-0B91-4811-9843-B1ACC87DAF5C}" destId="{14FD15C9-DCD1-4F3F-AC63-41F14C2CC0CA}" srcOrd="7" destOrd="0" presId="urn:microsoft.com/office/officeart/2005/8/layout/radial6"/>
    <dgm:cxn modelId="{EA46F85F-888F-4849-B107-0BE7EAB1E6D4}" type="presParOf" srcId="{391F8896-0B91-4811-9843-B1ACC87DAF5C}" destId="{062C2F54-D901-457F-AFC1-AD799B598C50}" srcOrd="8" destOrd="0" presId="urn:microsoft.com/office/officeart/2005/8/layout/radial6"/>
    <dgm:cxn modelId="{38FE4653-501D-4396-ACCC-A9CA8B90F0B9}" type="presParOf" srcId="{391F8896-0B91-4811-9843-B1ACC87DAF5C}" destId="{C729B1D0-8C9A-411B-9642-CF2651D24AEF}" srcOrd="9" destOrd="0" presId="urn:microsoft.com/office/officeart/2005/8/layout/radial6"/>
    <dgm:cxn modelId="{C828E1D4-C497-42FF-8168-638C7FAF0BC3}" type="presParOf" srcId="{391F8896-0B91-4811-9843-B1ACC87DAF5C}" destId="{34B3B7B0-3997-454A-839B-7ABA0926DEC7}" srcOrd="10" destOrd="0" presId="urn:microsoft.com/office/officeart/2005/8/layout/radial6"/>
    <dgm:cxn modelId="{1EF61FE3-0100-454F-B574-AD8C6F578B8A}" type="presParOf" srcId="{391F8896-0B91-4811-9843-B1ACC87DAF5C}" destId="{09A55EBA-E249-496B-9BA6-476993274D13}" srcOrd="11" destOrd="0" presId="urn:microsoft.com/office/officeart/2005/8/layout/radial6"/>
    <dgm:cxn modelId="{CC93DBBE-41A8-4447-9B58-A56C546EC3C0}" type="presParOf" srcId="{391F8896-0B91-4811-9843-B1ACC87DAF5C}" destId="{AEBEADD8-3029-49ED-8F05-5B7A2017663E}" srcOrd="12" destOrd="0" presId="urn:microsoft.com/office/officeart/2005/8/layout/radial6"/>
    <dgm:cxn modelId="{75E09943-452D-402C-A927-673E82A95F1C}" type="presParOf" srcId="{391F8896-0B91-4811-9843-B1ACC87DAF5C}" destId="{05482B7C-8F5E-498F-913F-64AC42A69E4C}" srcOrd="13" destOrd="0" presId="urn:microsoft.com/office/officeart/2005/8/layout/radial6"/>
    <dgm:cxn modelId="{6838033D-A541-4C49-8E5A-37680F78963F}" type="presParOf" srcId="{391F8896-0B91-4811-9843-B1ACC87DAF5C}" destId="{7C8DFD3D-2166-4093-8934-C6FE1BA6F5AC}" srcOrd="14" destOrd="0" presId="urn:microsoft.com/office/officeart/2005/8/layout/radial6"/>
    <dgm:cxn modelId="{76ACA8A4-623A-468F-BBBB-F5815F0F7AC9}" type="presParOf" srcId="{391F8896-0B91-4811-9843-B1ACC87DAF5C}" destId="{96E48302-B271-48DC-BC31-EC68EED87784}" srcOrd="15" destOrd="0" presId="urn:microsoft.com/office/officeart/2005/8/layout/radial6"/>
    <dgm:cxn modelId="{8E17A260-B41B-4B71-801C-0BADF014E77D}" type="presParOf" srcId="{391F8896-0B91-4811-9843-B1ACC87DAF5C}" destId="{32853F7A-B25A-4F5A-B429-7AA7A0B0D62B}" srcOrd="16" destOrd="0" presId="urn:microsoft.com/office/officeart/2005/8/layout/radial6"/>
    <dgm:cxn modelId="{ADD03BD5-EF7B-4380-908C-921C4D5D6BE5}" type="presParOf" srcId="{391F8896-0B91-4811-9843-B1ACC87DAF5C}" destId="{0BBC77CA-A7D6-4F42-BDDC-68C5913D6576}" srcOrd="17" destOrd="0" presId="urn:microsoft.com/office/officeart/2005/8/layout/radial6"/>
    <dgm:cxn modelId="{0333CE4D-4CC3-447F-9FD1-E065045ABA91}" type="presParOf" srcId="{391F8896-0B91-4811-9843-B1ACC87DAF5C}" destId="{CBD6148A-8AE0-4FA9-B1B7-EFF731AF8192}" srcOrd="18" destOrd="0" presId="urn:microsoft.com/office/officeart/2005/8/layout/radial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6148A-8AE0-4FA9-B1B7-EFF731AF8192}">
      <dsp:nvSpPr>
        <dsp:cNvPr id="0" name=""/>
        <dsp:cNvSpPr/>
      </dsp:nvSpPr>
      <dsp:spPr>
        <a:xfrm>
          <a:off x="3917328" y="680754"/>
          <a:ext cx="4300789" cy="4300789"/>
        </a:xfrm>
        <a:prstGeom prst="blockArc">
          <a:avLst>
            <a:gd name="adj1" fmla="val 12697024"/>
            <a:gd name="adj2" fmla="val 16249739"/>
            <a:gd name="adj3" fmla="val 45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48302-B271-48DC-BC31-EC68EED87784}">
      <dsp:nvSpPr>
        <dsp:cNvPr id="0" name=""/>
        <dsp:cNvSpPr/>
      </dsp:nvSpPr>
      <dsp:spPr>
        <a:xfrm>
          <a:off x="3975296" y="580505"/>
          <a:ext cx="4300789" cy="4300789"/>
        </a:xfrm>
        <a:prstGeom prst="blockArc">
          <a:avLst>
            <a:gd name="adj1" fmla="val 9092381"/>
            <a:gd name="adj2" fmla="val 12507577"/>
            <a:gd name="adj3" fmla="val 45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EADD8-3029-49ED-8F05-5B7A2017663E}">
      <dsp:nvSpPr>
        <dsp:cNvPr id="0" name=""/>
        <dsp:cNvSpPr/>
      </dsp:nvSpPr>
      <dsp:spPr>
        <a:xfrm>
          <a:off x="3990281" y="608657"/>
          <a:ext cx="4300789" cy="4300789"/>
        </a:xfrm>
        <a:prstGeom prst="blockArc">
          <a:avLst>
            <a:gd name="adj1" fmla="val 5245876"/>
            <a:gd name="adj2" fmla="val 9144549"/>
            <a:gd name="adj3" fmla="val 45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9B1D0-8C9A-411B-9642-CF2651D24AEF}">
      <dsp:nvSpPr>
        <dsp:cNvPr id="0" name=""/>
        <dsp:cNvSpPr/>
      </dsp:nvSpPr>
      <dsp:spPr>
        <a:xfrm>
          <a:off x="3945088" y="611173"/>
          <a:ext cx="4300789" cy="4300789"/>
        </a:xfrm>
        <a:prstGeom prst="blockArc">
          <a:avLst>
            <a:gd name="adj1" fmla="val 1791323"/>
            <a:gd name="adj2" fmla="val 5171836"/>
            <a:gd name="adj3" fmla="val 45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FA409-6FE4-4FDC-97EA-51C5CDBEA943}">
      <dsp:nvSpPr>
        <dsp:cNvPr id="0" name=""/>
        <dsp:cNvSpPr/>
      </dsp:nvSpPr>
      <dsp:spPr>
        <a:xfrm>
          <a:off x="3947734" y="606576"/>
          <a:ext cx="4300789" cy="4300789"/>
        </a:xfrm>
        <a:prstGeom prst="blockArc">
          <a:avLst>
            <a:gd name="adj1" fmla="val 19800000"/>
            <a:gd name="adj2" fmla="val 1800000"/>
            <a:gd name="adj3" fmla="val 45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F98EA-CAA2-483D-B2B1-4658B8781C99}">
      <dsp:nvSpPr>
        <dsp:cNvPr id="0" name=""/>
        <dsp:cNvSpPr/>
      </dsp:nvSpPr>
      <dsp:spPr>
        <a:xfrm>
          <a:off x="4204235" y="452298"/>
          <a:ext cx="4300789" cy="4396181"/>
        </a:xfrm>
        <a:prstGeom prst="blockArc">
          <a:avLst>
            <a:gd name="adj1" fmla="val 16126828"/>
            <a:gd name="adj2" fmla="val 19658659"/>
            <a:gd name="adj3" fmla="val 45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2B360-06E7-4F3B-8E80-58071A347856}">
      <dsp:nvSpPr>
        <dsp:cNvPr id="0" name=""/>
        <dsp:cNvSpPr/>
      </dsp:nvSpPr>
      <dsp:spPr>
        <a:xfrm>
          <a:off x="5217143" y="1998688"/>
          <a:ext cx="1761971" cy="151656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endParaRPr lang="en-US" sz="4400" b="1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75178" y="2220784"/>
        <a:ext cx="1245901" cy="1072374"/>
      </dsp:txXfrm>
    </dsp:sp>
    <dsp:sp modelId="{FD7EEB7E-9FAB-467C-9110-23B522C7EE1C}">
      <dsp:nvSpPr>
        <dsp:cNvPr id="0" name=""/>
        <dsp:cNvSpPr/>
      </dsp:nvSpPr>
      <dsp:spPr>
        <a:xfrm>
          <a:off x="5217608" y="12270"/>
          <a:ext cx="1761043" cy="1434918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কর্তৃ</a:t>
          </a:r>
          <a:endParaRPr lang="en-US" sz="3600" b="1" kern="12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r>
            <a:rPr lang="en-US" sz="3600" b="1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b="1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b="1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75507" y="222409"/>
        <a:ext cx="1245245" cy="1014640"/>
      </dsp:txXfrm>
    </dsp:sp>
    <dsp:sp modelId="{D0407D3F-ACBC-4203-BA5B-310F8328F04D}">
      <dsp:nvSpPr>
        <dsp:cNvPr id="0" name=""/>
        <dsp:cNvSpPr/>
      </dsp:nvSpPr>
      <dsp:spPr>
        <a:xfrm>
          <a:off x="6933904" y="917210"/>
          <a:ext cx="1968595" cy="1577882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কর্ম</a:t>
          </a:r>
          <a:endParaRPr lang="en-US" sz="4000" b="1" kern="12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r>
            <a:rPr lang="en-US" sz="4400" b="1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400" b="1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22198" y="1148285"/>
        <a:ext cx="1392007" cy="1115732"/>
      </dsp:txXfrm>
    </dsp:sp>
    <dsp:sp modelId="{14FD15C9-DCD1-4F3F-AC63-41F14C2CC0CA}">
      <dsp:nvSpPr>
        <dsp:cNvPr id="0" name=""/>
        <dsp:cNvSpPr/>
      </dsp:nvSpPr>
      <dsp:spPr>
        <a:xfrm>
          <a:off x="6895455" y="3051780"/>
          <a:ext cx="2045494" cy="1512021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করণ</a:t>
          </a:r>
          <a:endParaRPr lang="en-US" sz="4400" b="1" kern="1200" dirty="0" smtClean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r>
            <a:rPr lang="en-US" sz="4400" b="1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400" b="1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95011" y="3273210"/>
        <a:ext cx="1446382" cy="1069161"/>
      </dsp:txXfrm>
    </dsp:sp>
    <dsp:sp modelId="{34B3B7B0-3997-454A-839B-7ABA0926DEC7}">
      <dsp:nvSpPr>
        <dsp:cNvPr id="0" name=""/>
        <dsp:cNvSpPr/>
      </dsp:nvSpPr>
      <dsp:spPr>
        <a:xfrm>
          <a:off x="5219013" y="4093711"/>
          <a:ext cx="2031707" cy="152973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সম্প্রদান</a:t>
          </a:r>
          <a:r>
            <a:rPr lang="en-US" sz="40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r>
            <a:rPr lang="en-US" sz="40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b="1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16550" y="4317736"/>
        <a:ext cx="1436633" cy="1081685"/>
      </dsp:txXfrm>
    </dsp:sp>
    <dsp:sp modelId="{05482B7C-8F5E-498F-913F-64AC42A69E4C}">
      <dsp:nvSpPr>
        <dsp:cNvPr id="0" name=""/>
        <dsp:cNvSpPr/>
      </dsp:nvSpPr>
      <dsp:spPr>
        <a:xfrm>
          <a:off x="3251034" y="3044704"/>
          <a:ext cx="2054012" cy="1375463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 </a:t>
          </a:r>
          <a:r>
            <a:rPr lang="en-US" sz="4000" b="1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অপাদান</a:t>
          </a:r>
          <a:r>
            <a:rPr lang="en-US" sz="4000" b="1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r>
            <a:rPr lang="en-US" sz="4000" b="1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000" b="1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51837" y="3246136"/>
        <a:ext cx="1452406" cy="972599"/>
      </dsp:txXfrm>
    </dsp:sp>
    <dsp:sp modelId="{32853F7A-B25A-4F5A-B429-7AA7A0B0D62B}">
      <dsp:nvSpPr>
        <dsp:cNvPr id="0" name=""/>
        <dsp:cNvSpPr/>
      </dsp:nvSpPr>
      <dsp:spPr>
        <a:xfrm>
          <a:off x="3255857" y="998377"/>
          <a:ext cx="2044343" cy="1462019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অধিকরণ</a:t>
          </a:r>
          <a:endParaRPr lang="en-US" sz="3600" b="1" kern="1200" dirty="0" smtClean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r>
            <a:rPr lang="en-US" sz="3600" b="1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b="1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55244" y="1212485"/>
        <a:ext cx="1445569" cy="1033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88F9-2578-49B1-9E30-1299A946C3D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ABC1B-3CF2-4756-A26F-231D745CD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২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৫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৫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৪</a:t>
            </a:r>
            <a:r>
              <a:rPr lang="en-US" baseline="0" dirty="0" smtClean="0"/>
              <a:t>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২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২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২ </a:t>
            </a:r>
            <a:r>
              <a:rPr lang="en-US" dirty="0" err="1" smtClean="0"/>
              <a:t>মিনিট</a:t>
            </a:r>
            <a:r>
              <a:rPr lang="en-US" dirty="0" smtClean="0"/>
              <a:t>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৪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১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২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৩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৫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৪ </a:t>
            </a:r>
            <a:r>
              <a:rPr lang="en-US" dirty="0" err="1" smtClean="0"/>
              <a:t>মিনিট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BC1B-3CF2-4756-A26F-231D745CD4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14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01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63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73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44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78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51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04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43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21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33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8C23-ABB5-49E5-9F35-9E7FB898208E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1A49-7E4A-4ABC-9A2D-2640956C2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51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 hh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7767" y="2774048"/>
            <a:ext cx="3798276" cy="344387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827740" y="422757"/>
            <a:ext cx="81534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 ban"/>
              </a:rPr>
              <a:t>স্বাগতম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 ban"/>
              </a:rPr>
              <a:t> 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 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469" y="1820594"/>
            <a:ext cx="1029755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 ban"/>
              </a:rPr>
              <a:t>উপস্থিত</a:t>
            </a:r>
            <a:r>
              <a:rPr lang="en-US" sz="4400" dirty="0" smtClean="0">
                <a:solidFill>
                  <a:schemeClr val="bg1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 ban"/>
              </a:rPr>
              <a:t>সকল</a:t>
            </a:r>
            <a:r>
              <a:rPr lang="en-US" sz="4400" dirty="0" smtClean="0">
                <a:solidFill>
                  <a:schemeClr val="bg1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 ban"/>
              </a:rPr>
              <a:t>শিক্ষার্থীকে</a:t>
            </a:r>
            <a:r>
              <a:rPr lang="bn-IN" sz="4400" dirty="0" smtClean="0">
                <a:solidFill>
                  <a:schemeClr val="bg1"/>
                </a:solidFill>
                <a:latin typeface="Nikosh ban"/>
              </a:rPr>
              <a:t> ফুলেল</a:t>
            </a:r>
            <a:r>
              <a:rPr lang="en-US" sz="4400" dirty="0" smtClean="0">
                <a:solidFill>
                  <a:schemeClr val="bg1"/>
                </a:solidFill>
                <a:latin typeface="Nikosh ban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 ban"/>
              </a:rPr>
              <a:t>শুভেচ্ছা</a:t>
            </a:r>
            <a:r>
              <a:rPr lang="en-US" sz="4400" dirty="0" smtClean="0">
                <a:solidFill>
                  <a:schemeClr val="bg1"/>
                </a:solidFill>
                <a:latin typeface="Nikosh ban"/>
              </a:rPr>
              <a:t>। </a:t>
            </a:r>
            <a:endParaRPr lang="en-US" sz="4400" dirty="0">
              <a:solidFill>
                <a:schemeClr val="bg1"/>
              </a:solidFill>
              <a:latin typeface="Nikosh ban"/>
            </a:endParaRPr>
          </a:p>
        </p:txBody>
      </p:sp>
      <p:pic>
        <p:nvPicPr>
          <p:cNvPr id="5" name="Picture 4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1556099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69143" y="478971"/>
            <a:ext cx="836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গুলো আবার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315" y="2075544"/>
            <a:ext cx="280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3770" y="2656115"/>
            <a:ext cx="322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3769" y="3193145"/>
            <a:ext cx="336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মল্লিকা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bn-IN" sz="2800" u="sng" dirty="0" smtClean="0">
                <a:latin typeface="NikoshBAN" pitchFamily="2" charset="0"/>
                <a:cs typeface="NikoshBAN" pitchFamily="2" charset="0"/>
              </a:rPr>
              <a:t> দ্বারা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3769" y="3773715"/>
            <a:ext cx="319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গরীবকে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9255" y="4412343"/>
            <a:ext cx="3294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9256" y="5021947"/>
            <a:ext cx="3570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মেয়েটি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51079" y="2075544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কে ভাত খায়? 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165592" y="2728687"/>
            <a:ext cx="278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করিম কি লিখে? 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165592" y="3236688"/>
            <a:ext cx="361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মল্লিকা কিসের দ্বারা লিখে? 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151078" y="3773718"/>
            <a:ext cx="3280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কাকে টাকা দাও? 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122050" y="4455889"/>
            <a:ext cx="330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ছেলেটি কোথা হতে এলো? 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136565" y="5065489"/>
            <a:ext cx="330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মেয়েটি কোথায় থাকে? 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7997365" y="2046515"/>
            <a:ext cx="1045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রহিম 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7997366" y="2656116"/>
            <a:ext cx="100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চিঠি 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7968338" y="3222176"/>
            <a:ext cx="1146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কলম 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968338" y="3773718"/>
            <a:ext cx="1306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গরীবকে 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7924795" y="4397830"/>
            <a:ext cx="143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ঢাকা হতে 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7939308" y="5080001"/>
            <a:ext cx="1146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ঢাকায় 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9840685" y="1959430"/>
            <a:ext cx="146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কর্তৃ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9114971" y="2278743"/>
            <a:ext cx="43542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129486" y="2888343"/>
            <a:ext cx="43542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9158514" y="3468914"/>
            <a:ext cx="43542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9173029" y="4020457"/>
            <a:ext cx="43542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9202058" y="4644571"/>
            <a:ext cx="43542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9158515" y="5254171"/>
            <a:ext cx="43542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811657" y="2612573"/>
            <a:ext cx="146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কর্ম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68114" y="3222174"/>
            <a:ext cx="146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করণ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739086" y="3788231"/>
            <a:ext cx="146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সম্প্রদান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739086" y="4383318"/>
            <a:ext cx="146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অপাদান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53600" y="4934858"/>
            <a:ext cx="1465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অধিকরণ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2" name="Picture 41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9" grpId="0"/>
      <p:bldP spid="50" grpId="0"/>
      <p:bldP spid="51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82434" y="528702"/>
            <a:ext cx="2398427" cy="1049313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2771278" y="525846"/>
            <a:ext cx="6967807" cy="1139253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বাক্যস্থিত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4929" y="1794136"/>
            <a:ext cx="6591299" cy="50638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owchart: Process 4"/>
          <p:cNvSpPr/>
          <p:nvPr/>
        </p:nvSpPr>
        <p:spPr>
          <a:xfrm>
            <a:off x="377372" y="3120571"/>
            <a:ext cx="4049486" cy="1407886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73072750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94872" y="179883"/>
            <a:ext cx="2113613" cy="1079292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2533339" y="359764"/>
            <a:ext cx="5681747" cy="899411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18429" y="2757714"/>
            <a:ext cx="4987665" cy="2097313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নির্ণয়ঃ</a:t>
            </a:r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কি/কাকে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9314" y="1732318"/>
            <a:ext cx="5878286" cy="45160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850700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4852" y="149903"/>
            <a:ext cx="2578309" cy="133412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3237875" y="254834"/>
            <a:ext cx="5978696" cy="1593017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486" indent="-571486" algn="just"/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bn-IN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যার দ্বারা ক্রিয়া সম্পন্ন করে তাকে </a:t>
            </a:r>
            <a:r>
              <a:rPr lang="en-US" sz="3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3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8612" y="2200117"/>
            <a:ext cx="6056029" cy="39720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10339" y="3379925"/>
            <a:ext cx="5261547" cy="1015663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3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লিখছে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3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সের</a:t>
            </a:r>
            <a:r>
              <a:rPr lang="en-US" sz="3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দ্বারা”বা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3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en-US" sz="3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”? </a:t>
            </a:r>
          </a:p>
        </p:txBody>
      </p:sp>
      <p:pic>
        <p:nvPicPr>
          <p:cNvPr id="7" name="Picture 6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9888561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29785" y="209861"/>
            <a:ext cx="2773180" cy="128915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3120816" y="314794"/>
            <a:ext cx="6458614" cy="2047407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যাকে কোন কিছু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3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just"/>
            <a:r>
              <a:rPr lang="bn-IN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 </a:t>
            </a:r>
            <a:endParaRPr lang="en-US" sz="3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বি.দ্রঃ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বরং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ব্যক্তিই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5156" y="2571750"/>
            <a:ext cx="6795813" cy="37494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22514" y="3788229"/>
            <a:ext cx="3439886" cy="1569660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ভিক্ষুককে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কাকে (দান)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endParaRPr lang="en-US" sz="3200" dirty="0"/>
          </a:p>
        </p:txBody>
      </p:sp>
      <p:pic>
        <p:nvPicPr>
          <p:cNvPr id="7" name="Picture 6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6400664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7600" y="269823"/>
            <a:ext cx="3178227" cy="145404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অপাদান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3259424" y="269822"/>
            <a:ext cx="7248919" cy="1950863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 থেকে ক্রিয়া প্রকাশিত হয় তাকে অপাদান কারক বলে। 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উৎপন্ন,  সৃষ্টি ,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বিচ্যুত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বর্জিত, ধ্বংস, 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আরম্ভ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দূরীভুত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রক্ষিত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পতিত, পালানো, তুলনা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ভীত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9013" y="2459102"/>
            <a:ext cx="3658480" cy="32722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0568" y="2688523"/>
            <a:ext cx="3997180" cy="3057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75772" y="2989944"/>
            <a:ext cx="3410856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en-US" sz="2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থকে</a:t>
            </a:r>
            <a:r>
              <a:rPr lang="en-US" sz="2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দই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কোথা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কোথা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/কার চেয়ে?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2800" dirty="0"/>
          </a:p>
        </p:txBody>
      </p:sp>
      <p:pic>
        <p:nvPicPr>
          <p:cNvPr id="7" name="Picture 6" descr="K:\New Logo\C.P School Logo  Final.jpg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1951787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4855" y="284813"/>
            <a:ext cx="3177915" cy="181381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612631" y="284813"/>
            <a:ext cx="7040855" cy="14840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3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যেখানে ক্রিয়া সম্পাদিত হয়, তাকে </a:t>
            </a:r>
            <a:r>
              <a:rPr lang="en-US" sz="3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</a:t>
            </a:r>
            <a:r>
              <a:rPr lang="en-US" sz="3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বি.দ্রঃ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সময়, বিষয় আর স্থান বোঝায়</a:t>
            </a:r>
            <a:r>
              <a:rPr lang="en-US" sz="3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1" y="2098625"/>
            <a:ext cx="6160020" cy="398500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899885" y="3381829"/>
            <a:ext cx="3991429" cy="1384995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বসন্ত</a:t>
            </a:r>
            <a:r>
              <a:rPr lang="en-US" sz="2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2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কোকিল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/কবে/কিসে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  <a:p>
            <a:endParaRPr lang="en-US" sz="2800" dirty="0"/>
          </a:p>
        </p:txBody>
      </p:sp>
      <p:pic>
        <p:nvPicPr>
          <p:cNvPr id="6" name="Picture 5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5602881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543752" y="928913"/>
            <a:ext cx="3087975" cy="928201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7022" y="980071"/>
            <a:ext cx="2831460" cy="9743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3453" y="2205266"/>
            <a:ext cx="50291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১. 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just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ভরেছে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0857" y="2178954"/>
            <a:ext cx="59744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----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অপাদান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----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----   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9338494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5371" y="657903"/>
            <a:ext cx="2293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561" y="2519543"/>
            <a:ext cx="5653791" cy="2554545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লাঙ্গল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সারারাত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58480" y="2322287"/>
            <a:ext cx="4572000" cy="2923877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লাঙ্গল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---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সারারাত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অপাদান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9650551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70171" y="4715760"/>
            <a:ext cx="56896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5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5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bn-IN" sz="3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নির্ণয় কর। </a:t>
            </a:r>
            <a:endParaRPr lang="en-US" sz="3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258" y="3367314"/>
            <a:ext cx="65169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জনাব রফিক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বুধবার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মেধাবী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ছাত্রদেরকে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522690" y="239844"/>
            <a:ext cx="3162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1664" y="870858"/>
            <a:ext cx="3736336" cy="3701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otched Right Arrow 10"/>
          <p:cNvSpPr/>
          <p:nvPr/>
        </p:nvSpPr>
        <p:spPr>
          <a:xfrm>
            <a:off x="6807199" y="4804229"/>
            <a:ext cx="653143" cy="42091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353256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Y 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302" y="2405573"/>
            <a:ext cx="2247900" cy="2334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334043" y="351692"/>
            <a:ext cx="4825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 ban"/>
              </a:rPr>
              <a:t>পরিচিতি</a:t>
            </a:r>
            <a:r>
              <a:rPr lang="bn-IN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28914" y="1709780"/>
            <a:ext cx="419083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atin typeface="Nikosh ban"/>
              </a:rPr>
              <a:t>শিক্ষক</a:t>
            </a:r>
            <a:r>
              <a:rPr lang="en-US" sz="3500" dirty="0" smtClean="0">
                <a:latin typeface="Nikosh ban"/>
              </a:rPr>
              <a:t> </a:t>
            </a:r>
            <a:r>
              <a:rPr lang="en-US" sz="3500" dirty="0" err="1" smtClean="0">
                <a:latin typeface="Nikosh ban"/>
              </a:rPr>
              <a:t>পরিচিতি</a:t>
            </a:r>
            <a:r>
              <a:rPr lang="bn-IN" sz="3500" dirty="0" smtClean="0"/>
              <a:t> </a:t>
            </a:r>
            <a:endParaRPr lang="en-US" sz="3500" dirty="0"/>
          </a:p>
        </p:txBody>
      </p:sp>
      <p:sp>
        <p:nvSpPr>
          <p:cNvPr id="6" name="TextBox 5"/>
          <p:cNvSpPr txBox="1"/>
          <p:nvPr/>
        </p:nvSpPr>
        <p:spPr>
          <a:xfrm>
            <a:off x="6168572" y="1475320"/>
            <a:ext cx="42852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atin typeface="Nikosh ban"/>
              </a:rPr>
              <a:t>পাঠ</a:t>
            </a:r>
            <a:r>
              <a:rPr lang="en-US" sz="3500" dirty="0" smtClean="0">
                <a:latin typeface="Nikosh ban"/>
              </a:rPr>
              <a:t> </a:t>
            </a:r>
            <a:r>
              <a:rPr lang="en-US" sz="3500" dirty="0" err="1" smtClean="0">
                <a:latin typeface="Nikosh ban"/>
              </a:rPr>
              <a:t>পরিচিতি</a:t>
            </a:r>
            <a:r>
              <a:rPr lang="bn-IN" sz="3500" dirty="0" smtClean="0"/>
              <a:t> </a:t>
            </a:r>
            <a:endParaRPr lang="en-US" sz="35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128869" y="3341077"/>
            <a:ext cx="3488787" cy="4220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2723" y="2447777"/>
            <a:ext cx="46564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মোঃ শরিফুল ইসলাম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রেলওয়ে সরকারি চিলড্রেন পার্ক উচ্চ বিদ্যালয়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লালমনিরহাট।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ব্যাচ নম্বরঃ ০১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আইডি নম্বরঃ ০২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মোবাইল নম্বরঃ ০১৭৫৭০২০২৮৪ </a:t>
            </a:r>
          </a:p>
          <a:p>
            <a:endParaRPr lang="bn-IN" dirty="0" smtClean="0">
              <a:latin typeface="Nikosh ban"/>
            </a:endParaRPr>
          </a:p>
        </p:txBody>
      </p:sp>
      <p:pic>
        <p:nvPicPr>
          <p:cNvPr id="14" name="Picture 13" descr="b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8394" y="182880"/>
            <a:ext cx="956603" cy="1012874"/>
          </a:xfrm>
          <a:prstGeom prst="rect">
            <a:avLst/>
          </a:prstGeom>
        </p:spPr>
      </p:pic>
      <p:pic>
        <p:nvPicPr>
          <p:cNvPr id="15" name="Picture 14" descr="RAI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82881"/>
            <a:ext cx="1955408" cy="135049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74191" y="2335237"/>
            <a:ext cx="46564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নবম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বাংলা ব্যাকরণ </a:t>
            </a:r>
            <a:r>
              <a:rPr lang="en-US" sz="2400" dirty="0" smtClean="0">
                <a:latin typeface="Nikosh ban"/>
              </a:rPr>
              <a:t>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পরিচ্ছেদঃ সপ্তম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মোট শিক্ষার্থীঃ ৩০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উপস্থিত শিক্ষার্থীঃ ২৮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তারিখঃ ১৩ মার্চ ২০২০ খ্রিঃ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 ban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0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571" y="638629"/>
            <a:ext cx="10697030" cy="57766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39043" y="4917013"/>
            <a:ext cx="7473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8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8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K:\New Logo\C.P School Logo  Final.jpg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963567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96085" y="379827"/>
            <a:ext cx="7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এসো ছবিগুলো দেখি </a:t>
            </a:r>
            <a:endParaRPr lang="en-US" sz="4000" dirty="0"/>
          </a:p>
        </p:txBody>
      </p:sp>
      <p:pic>
        <p:nvPicPr>
          <p:cNvPr id="4" name="Picture 3" descr="images d.jpg"/>
          <p:cNvPicPr>
            <a:picLocks noChangeAspect="1"/>
          </p:cNvPicPr>
          <p:nvPr/>
        </p:nvPicPr>
        <p:blipFill>
          <a:blip r:embed="rId3"/>
          <a:srcRect l="8519" b="8533"/>
          <a:stretch>
            <a:fillRect/>
          </a:stretch>
        </p:blipFill>
        <p:spPr>
          <a:xfrm>
            <a:off x="870856" y="1233714"/>
            <a:ext cx="4905829" cy="339634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696687" y="4908284"/>
            <a:ext cx="5065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বাচ্চাটি খাবার খায়।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531430" y="4966341"/>
            <a:ext cx="5065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ছেলেটি ফুটবল খেলে। </a:t>
            </a:r>
            <a:endParaRPr lang="en-US" sz="4000" dirty="0"/>
          </a:p>
        </p:txBody>
      </p:sp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4"/>
          <a:srcRect l="25000" r="7468" b="3968"/>
          <a:stretch>
            <a:fillRect/>
          </a:stretch>
        </p:blipFill>
        <p:spPr>
          <a:xfrm>
            <a:off x="6560457" y="1161141"/>
            <a:ext cx="4949371" cy="35124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 descr="K:\New Logo\C.P School Logo  Final.jpg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106777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43" y="858799"/>
            <a:ext cx="43252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bn-IN" sz="3000" u="sng" dirty="0" smtClean="0">
                <a:latin typeface="NikoshBAN" pitchFamily="2" charset="0"/>
                <a:cs typeface="NikoshBAN" pitchFamily="2" charset="0"/>
              </a:rPr>
              <a:t>বাচ্চাটি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u="sng" dirty="0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u="sng" dirty="0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88688" y="1540971"/>
            <a:ext cx="5065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bn-IN" sz="3000" u="sng" dirty="0" smtClean="0">
                <a:latin typeface="NikoshBAN" pitchFamily="2" charset="0"/>
                <a:cs typeface="NikoshBAN" pitchFamily="2" charset="0"/>
              </a:rPr>
              <a:t>ছেলেটি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u="sng" dirty="0" smtClean="0">
                <a:latin typeface="NikoshBAN" pitchFamily="2" charset="0"/>
                <a:cs typeface="NikoshBAN" pitchFamily="2" charset="0"/>
              </a:rPr>
              <a:t>ফুটবল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u="sng" dirty="0" smtClean="0">
                <a:latin typeface="NikoshBAN" pitchFamily="2" charset="0"/>
                <a:cs typeface="NikoshBAN" pitchFamily="2" charset="0"/>
              </a:rPr>
              <a:t>খেলে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28457" y="928912"/>
            <a:ext cx="71410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এই বাক্যে বাচ্চাটি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নাম পদ আর খায় ক্রিয়া পদ। 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8800" y="1611086"/>
            <a:ext cx="73442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এই বাক্যে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ছেলেটি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ফুটবল নাম পদ আর খেলে ক্রিয়া পদ। 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720" y="2917371"/>
            <a:ext cx="98406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বাক্যগুলোতে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দেখলাম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9831" y="3991428"/>
            <a:ext cx="2307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6629" y="3918857"/>
            <a:ext cx="123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sz="3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599" y="4194626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----------------।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5086" y="290286"/>
            <a:ext cx="5762171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বাক্যগুলো ভালো করে লক্ষ্য করি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3657" y="777347"/>
            <a:ext cx="3918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2685" y="2969004"/>
            <a:ext cx="3918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কারক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1141323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1657" y="421630"/>
            <a:ext cx="2670629" cy="884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8114" y="2539996"/>
            <a:ext cx="7678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741714" y="1524715"/>
            <a:ext cx="8157029" cy="884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শিক্ষার্থীরা--------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165413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2728686"/>
            <a:ext cx="98406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সম্পর্ককে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8000" y="2656113"/>
            <a:ext cx="8998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কারক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1887" y="2859314"/>
            <a:ext cx="120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------------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0686" y="609600"/>
            <a:ext cx="25109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6972" y="1451428"/>
            <a:ext cx="5892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কারক কাকে বলে? 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5" y="2075544"/>
            <a:ext cx="280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3770" y="2656115"/>
            <a:ext cx="322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769" y="3193145"/>
            <a:ext cx="336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মল্লিকা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bn-IN" sz="2800" u="sng" dirty="0" smtClean="0">
                <a:latin typeface="NikoshBAN" pitchFamily="2" charset="0"/>
                <a:cs typeface="NikoshBAN" pitchFamily="2" charset="0"/>
              </a:rPr>
              <a:t> দ্বারা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769" y="3773715"/>
            <a:ext cx="319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গরীবকে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255" y="4412343"/>
            <a:ext cx="3294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256" y="5021947"/>
            <a:ext cx="3570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মেয়েটি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3657" y="1045028"/>
            <a:ext cx="836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1079" y="2075544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কে ভাত খায়?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65592" y="2728687"/>
            <a:ext cx="278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করিম কি লিখে?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65592" y="3236688"/>
            <a:ext cx="361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মল্লিকা কিসের দ্বারা লিখে?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151078" y="3773718"/>
            <a:ext cx="3280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কাকে টাকা দাও?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22050" y="4455889"/>
            <a:ext cx="330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ছেলেটি কোথা হতে এলো?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36565" y="5065489"/>
            <a:ext cx="330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মেয়েটি কোথায় থাকে? 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997365" y="2046515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রহিম 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997365" y="2656116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চিঠি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968337" y="3222176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কলম 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968337" y="3773718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গরীবকে 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924794" y="4397830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ঢাকা হতে 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939308" y="5080001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ঢাকায় </a:t>
            </a:r>
            <a:endParaRPr lang="en-US" sz="2800" dirty="0"/>
          </a:p>
        </p:txBody>
      </p:sp>
      <p:pic>
        <p:nvPicPr>
          <p:cNvPr id="21" name="Picture 20" descr="K:\New Logo\C.P School Logo  Fina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4676" y="284813"/>
            <a:ext cx="7405379" cy="7195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046160886"/>
              </p:ext>
            </p:extLst>
          </p:nvPr>
        </p:nvGraphicFramePr>
        <p:xfrm>
          <a:off x="0" y="1109270"/>
          <a:ext cx="12192000" cy="5561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K:\New Logo\C.P School Logo  Final.jpg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335657" y="0"/>
            <a:ext cx="85634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645189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12B360-06E7-4F3B-8E80-58071A347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B112B360-06E7-4F3B-8E80-58071A347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EEB7E-9FAB-467C-9110-23B522C7E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FD7EEB7E-9FAB-467C-9110-23B522C7E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9F98EA-CAA2-483D-B2B1-4658B8781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899F98EA-CAA2-483D-B2B1-4658B8781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407D3F-ACBC-4203-BA5B-310F8328F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D0407D3F-ACBC-4203-BA5B-310F8328F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CFA409-6FE4-4FDC-97EA-51C5CDBEA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E6CFA409-6FE4-4FDC-97EA-51C5CDBEA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FD15C9-DCD1-4F3F-AC63-41F14C2CC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14FD15C9-DCD1-4F3F-AC63-41F14C2CC0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29B1D0-8C9A-411B-9642-CF2651D2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729B1D0-8C9A-411B-9642-CF2651D24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B3B7B0-3997-454A-839B-7ABA0926D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34B3B7B0-3997-454A-839B-7ABA0926D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BEADD8-3029-49ED-8F05-5B7A20176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AEBEADD8-3029-49ED-8F05-5B7A20176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482B7C-8F5E-498F-913F-64AC42A69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dgm id="{05482B7C-8F5E-498F-913F-64AC42A69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E48302-B271-48DC-BC31-EC68EED87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96E48302-B271-48DC-BC31-EC68EED87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853F7A-B25A-4F5A-B429-7AA7A0B0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32853F7A-B25A-4F5A-B429-7AA7A0B0D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D6148A-8AE0-4FA9-B1B7-EFF731AF8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CBD6148A-8AE0-4FA9-B1B7-EFF731AF8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1037</TotalTime>
  <Words>768</Words>
  <Application>Microsoft Office PowerPoint</Application>
  <PresentationFormat>Custom</PresentationFormat>
  <Paragraphs>192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ASUS</cp:lastModifiedBy>
  <cp:revision>207</cp:revision>
  <dcterms:created xsi:type="dcterms:W3CDTF">2020-01-22T03:33:02Z</dcterms:created>
  <dcterms:modified xsi:type="dcterms:W3CDTF">2020-03-14T08:09:53Z</dcterms:modified>
</cp:coreProperties>
</file>