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77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81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755230" y="596460"/>
            <a:ext cx="5791200" cy="1603248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438400"/>
            <a:ext cx="5791200" cy="4191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21336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চিতই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5257800" y="21336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সেমাই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21336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চিতই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Process 2"/>
          <p:cNvSpPr/>
          <p:nvPr/>
        </p:nvSpPr>
        <p:spPr>
          <a:xfrm>
            <a:off x="5257800" y="21336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পাটিসাপটা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21336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21336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21336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বিবিখানা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21336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চুষি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171700"/>
          <a:ext cx="67818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/>
                <a:gridCol w="1695450"/>
                <a:gridCol w="1695450"/>
                <a:gridCol w="1695450"/>
              </a:tblGrid>
              <a:tr h="269702"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অনুষ্ঠান</a:t>
                      </a:r>
                      <a:endParaRPr lang="en-US" sz="4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ষ্ঠ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0" dirty="0" smtClean="0"/>
                        <a:t>  </a:t>
                      </a:r>
                      <a:r>
                        <a:rPr lang="en-US" sz="4000" b="0" dirty="0" smtClean="0">
                          <a:solidFill>
                            <a:schemeClr val="tx1"/>
                          </a:solidFill>
                        </a:rPr>
                        <a:t>=  </a:t>
                      </a:r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ষ+ঠ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3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সুন্দর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ন্দ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  =  </a:t>
                      </a:r>
                      <a:r>
                        <a:rPr lang="en-US" sz="4000" dirty="0" err="1" smtClean="0">
                          <a:latin typeface="NikoshBAN" pitchFamily="2" charset="0"/>
                          <a:cs typeface="NikoshBAN" pitchFamily="2" charset="0"/>
                        </a:rPr>
                        <a:t>ন+দ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9120" y="1714500"/>
            <a:ext cx="6551880" cy="243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769460" y="430920"/>
            <a:ext cx="3581400" cy="1524000"/>
          </a:xfrm>
          <a:prstGeom prst="bevel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20870" y="2362200"/>
            <a:ext cx="4419600" cy="2819400"/>
          </a:xfrm>
          <a:prstGeom prst="fram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মেহেদী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মিড়কাডাঙ্গা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চাঁপাইনবাবগঞ্জ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4603530" y="2359580"/>
            <a:ext cx="4419600" cy="2819400"/>
          </a:xfrm>
          <a:prstGeom prst="fram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বাংলা</a:t>
            </a:r>
            <a:endParaRPr lang="en-US" sz="2400" dirty="0" smtClean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পাঠের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শিরোনাম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দাদি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বাড়ির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মজার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পিঠা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133600" y="990600"/>
            <a:ext cx="4495800" cy="4419600"/>
          </a:xfrm>
          <a:prstGeom prst="flowChartTermina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514600" y="1143000"/>
            <a:ext cx="3886200" cy="4191000"/>
          </a:xfrm>
          <a:prstGeom prst="triangle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2400"/>
            <a:ext cx="7162800" cy="655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/>
          <p:cNvSpPr/>
          <p:nvPr/>
        </p:nvSpPr>
        <p:spPr>
          <a:xfrm>
            <a:off x="924910" y="1424140"/>
            <a:ext cx="7162800" cy="320040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দাদি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09600" y="1295400"/>
            <a:ext cx="7848600" cy="333964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২.৫.২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বর্ণনা করতে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১.৪.১ যুক্তব্যঞ্জন ভেঙে লিখতে পারবে।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0" y="1859280"/>
          <a:ext cx="4724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295400"/>
                <a:gridCol w="1752600"/>
              </a:tblGrid>
              <a:tr h="624840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অনুষ্ঠান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=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উৎসব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সুন্দর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=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ভালো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শীত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ঠান্ডা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ভানা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=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ভাঙ্গানো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2209800" y="1219200"/>
            <a:ext cx="4038600" cy="3962400"/>
          </a:xfrm>
          <a:prstGeom prst="plu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</a:rPr>
              <a:t>সরব</a:t>
            </a:r>
            <a:r>
              <a:rPr lang="en-US" sz="7200" dirty="0" smtClean="0">
                <a:solidFill>
                  <a:schemeClr val="tx1"/>
                </a:solidFill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</a:rPr>
              <a:t>পাঠ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28600" y="990600"/>
            <a:ext cx="4191000" cy="4724400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334000" y="2057400"/>
            <a:ext cx="3505200" cy="2438400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117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Mehedi Hasan</cp:lastModifiedBy>
  <cp:revision>63</cp:revision>
  <dcterms:created xsi:type="dcterms:W3CDTF">2006-08-16T00:00:00Z</dcterms:created>
  <dcterms:modified xsi:type="dcterms:W3CDTF">2020-03-14T00:17:24Z</dcterms:modified>
</cp:coreProperties>
</file>