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72" r:id="rId5"/>
    <p:sldId id="259" r:id="rId6"/>
    <p:sldId id="261" r:id="rId7"/>
    <p:sldId id="274" r:id="rId8"/>
    <p:sldId id="262" r:id="rId9"/>
    <p:sldId id="273" r:id="rId10"/>
    <p:sldId id="264" r:id="rId11"/>
    <p:sldId id="265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12940-5A05-4C59-9223-3A3307E7DBE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2F5BC-5647-4926-9E8D-D71B2072AA43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err="1" smtClean="0"/>
            <a:t>শিশু</a:t>
          </a:r>
          <a:endParaRPr lang="en-US" dirty="0" smtClean="0"/>
        </a:p>
        <a:p>
          <a:r>
            <a:rPr lang="en-US" dirty="0" err="1" smtClean="0"/>
            <a:t>অধিকার</a:t>
          </a:r>
          <a:endParaRPr lang="en-US" dirty="0"/>
        </a:p>
      </dgm:t>
    </dgm:pt>
    <dgm:pt modelId="{03419246-A96B-4113-AAAE-26FE0DC1F2A3}" type="parTrans" cxnId="{7BEB9F57-A7F8-4ED1-8C29-A62530415989}">
      <dgm:prSet/>
      <dgm:spPr/>
      <dgm:t>
        <a:bodyPr/>
        <a:lstStyle/>
        <a:p>
          <a:endParaRPr lang="en-US"/>
        </a:p>
      </dgm:t>
    </dgm:pt>
    <dgm:pt modelId="{A19EDD74-5377-4CD7-8341-0B73F806914A}" type="sibTrans" cxnId="{7BEB9F57-A7F8-4ED1-8C29-A62530415989}">
      <dgm:prSet/>
      <dgm:spPr/>
      <dgm:t>
        <a:bodyPr/>
        <a:lstStyle/>
        <a:p>
          <a:endParaRPr lang="en-US"/>
        </a:p>
      </dgm:t>
    </dgm:pt>
    <dgm:pt modelId="{B572A05C-1897-4995-B469-BF66693F0938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err="1" smtClean="0"/>
            <a:t>রাষ্ট্রের</a:t>
          </a:r>
          <a:r>
            <a:rPr lang="en-US" dirty="0" smtClean="0"/>
            <a:t> </a:t>
          </a:r>
          <a:r>
            <a:rPr lang="en-US" dirty="0" err="1" smtClean="0"/>
            <a:t>দায়িত্ব</a:t>
          </a:r>
          <a:endParaRPr lang="en-US" dirty="0"/>
        </a:p>
      </dgm:t>
    </dgm:pt>
    <dgm:pt modelId="{1B466E31-B983-42B3-A9A4-3827214CC1B9}" type="parTrans" cxnId="{F6A2CACA-5B22-49B6-BF92-4C6CFF52E8E2}">
      <dgm:prSet/>
      <dgm:spPr/>
      <dgm:t>
        <a:bodyPr/>
        <a:lstStyle/>
        <a:p>
          <a:endParaRPr lang="en-US"/>
        </a:p>
      </dgm:t>
    </dgm:pt>
    <dgm:pt modelId="{EF0BDA56-6CA7-4818-8754-51B45DEA1263}" type="sibTrans" cxnId="{F6A2CACA-5B22-49B6-BF92-4C6CFF52E8E2}">
      <dgm:prSet/>
      <dgm:spPr/>
      <dgm:t>
        <a:bodyPr/>
        <a:lstStyle/>
        <a:p>
          <a:endParaRPr lang="en-US"/>
        </a:p>
      </dgm:t>
    </dgm:pt>
    <dgm:pt modelId="{8973961C-D845-4C74-B642-A8F47D9F83B4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err="1" smtClean="0"/>
            <a:t>সৃজনশীল</a:t>
          </a:r>
          <a:r>
            <a:rPr lang="en-US" dirty="0" smtClean="0"/>
            <a:t> </a:t>
          </a:r>
          <a:r>
            <a:rPr lang="en-US" dirty="0" err="1" smtClean="0"/>
            <a:t>কর্মকান্ডের</a:t>
          </a:r>
          <a:r>
            <a:rPr lang="en-US" dirty="0" smtClean="0"/>
            <a:t> </a:t>
          </a:r>
          <a:r>
            <a:rPr lang="en-US" dirty="0" err="1" smtClean="0"/>
            <a:t>অধিকার</a:t>
          </a:r>
          <a:endParaRPr lang="en-US" dirty="0"/>
        </a:p>
      </dgm:t>
    </dgm:pt>
    <dgm:pt modelId="{10F1442E-D243-4DAE-9DD7-CC7B37C86C29}" type="parTrans" cxnId="{F29A9544-98F9-4FA4-A367-E07FFC602A1D}">
      <dgm:prSet/>
      <dgm:spPr/>
      <dgm:t>
        <a:bodyPr/>
        <a:lstStyle/>
        <a:p>
          <a:endParaRPr lang="en-US"/>
        </a:p>
      </dgm:t>
    </dgm:pt>
    <dgm:pt modelId="{346D34F2-2BEA-4A07-8007-795E5B847DAE}" type="sibTrans" cxnId="{F29A9544-98F9-4FA4-A367-E07FFC602A1D}">
      <dgm:prSet/>
      <dgm:spPr/>
      <dgm:t>
        <a:bodyPr/>
        <a:lstStyle/>
        <a:p>
          <a:endParaRPr lang="en-US"/>
        </a:p>
      </dgm:t>
    </dgm:pt>
    <dgm:pt modelId="{DBDFE1D0-EF82-4659-B7D7-3CF5D5551D0D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dirty="0" err="1" smtClean="0"/>
            <a:t>শারীরিক,মানসিক-নৈতিক</a:t>
          </a:r>
          <a:r>
            <a:rPr lang="en-US" sz="2400" dirty="0" smtClean="0"/>
            <a:t> </a:t>
          </a:r>
          <a:r>
            <a:rPr lang="en-US" sz="2400" dirty="0" err="1" smtClean="0"/>
            <a:t>ক্ষতি</a:t>
          </a:r>
          <a:r>
            <a:rPr lang="en-US" sz="2400" dirty="0" smtClean="0"/>
            <a:t> </a:t>
          </a:r>
          <a:r>
            <a:rPr lang="en-US" sz="2400" dirty="0" err="1" smtClean="0"/>
            <a:t>না</a:t>
          </a:r>
          <a:r>
            <a:rPr lang="en-US" sz="2400" dirty="0" smtClean="0"/>
            <a:t> </a:t>
          </a:r>
          <a:r>
            <a:rPr lang="en-US" sz="2400" dirty="0" err="1" smtClean="0"/>
            <a:t>করা</a:t>
          </a:r>
          <a:endParaRPr lang="en-US" sz="2400" dirty="0"/>
        </a:p>
      </dgm:t>
    </dgm:pt>
    <dgm:pt modelId="{B44D9A95-34A1-4E2C-864D-A3948DAB507B}" type="parTrans" cxnId="{85BC7CED-0AA1-4BC3-BCA7-819754F0AB87}">
      <dgm:prSet/>
      <dgm:spPr/>
      <dgm:t>
        <a:bodyPr/>
        <a:lstStyle/>
        <a:p>
          <a:endParaRPr lang="en-US"/>
        </a:p>
      </dgm:t>
    </dgm:pt>
    <dgm:pt modelId="{DA4A2D50-4E8A-4CFE-96BE-9C51EB361538}" type="sibTrans" cxnId="{85BC7CED-0AA1-4BC3-BCA7-819754F0AB87}">
      <dgm:prSet/>
      <dgm:spPr/>
      <dgm:t>
        <a:bodyPr/>
        <a:lstStyle/>
        <a:p>
          <a:endParaRPr lang="en-US"/>
        </a:p>
      </dgm:t>
    </dgm:pt>
    <dgm:pt modelId="{9E5B9F7A-B493-4618-B188-8E7E74D37AD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dirty="0" smtClean="0"/>
            <a:t>১৮ </a:t>
          </a:r>
          <a:r>
            <a:rPr lang="en-US" sz="2400" dirty="0" err="1" smtClean="0"/>
            <a:t>বছরের</a:t>
          </a:r>
          <a:r>
            <a:rPr lang="en-US" sz="2400" dirty="0" smtClean="0"/>
            <a:t> </a:t>
          </a:r>
          <a:r>
            <a:rPr lang="en-US" sz="2400" dirty="0" err="1" smtClean="0"/>
            <a:t>কম</a:t>
          </a:r>
          <a:r>
            <a:rPr lang="en-US" sz="2400" dirty="0" smtClean="0"/>
            <a:t> </a:t>
          </a:r>
          <a:r>
            <a:rPr lang="en-US" sz="2400" dirty="0" err="1" smtClean="0"/>
            <a:t>বয়সী</a:t>
          </a:r>
          <a:endParaRPr lang="en-US" sz="2400" dirty="0"/>
        </a:p>
      </dgm:t>
    </dgm:pt>
    <dgm:pt modelId="{AD46FB10-25FA-4AE7-BD2A-177FEDB753DE}" type="parTrans" cxnId="{439687A1-61EA-40D6-A447-950C8D3060F1}">
      <dgm:prSet/>
      <dgm:spPr/>
      <dgm:t>
        <a:bodyPr/>
        <a:lstStyle/>
        <a:p>
          <a:endParaRPr lang="en-US"/>
        </a:p>
      </dgm:t>
    </dgm:pt>
    <dgm:pt modelId="{91F4391F-54EE-44A7-A1D7-64D21BCD4F32}" type="sibTrans" cxnId="{439687A1-61EA-40D6-A447-950C8D3060F1}">
      <dgm:prSet/>
      <dgm:spPr/>
      <dgm:t>
        <a:bodyPr/>
        <a:lstStyle/>
        <a:p>
          <a:endParaRPr lang="en-US"/>
        </a:p>
      </dgm:t>
    </dgm:pt>
    <dgm:pt modelId="{09663D39-919B-41EB-805D-207F8251796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dirty="0" err="1" smtClean="0"/>
            <a:t>সংখ্যালঘু</a:t>
          </a:r>
          <a:r>
            <a:rPr lang="en-US" sz="2400" dirty="0" smtClean="0"/>
            <a:t> ও </a:t>
          </a:r>
          <a:r>
            <a:rPr lang="en-US" sz="2400" dirty="0" err="1" smtClean="0"/>
            <a:t>ক্ষুদ্র</a:t>
          </a:r>
          <a:endParaRPr lang="en-US" sz="2400" dirty="0"/>
        </a:p>
      </dgm:t>
    </dgm:pt>
    <dgm:pt modelId="{064EB996-1C6E-4A6F-A507-46915597797E}" type="parTrans" cxnId="{5CCC993A-B4E6-4824-8654-07BA101A7DDF}">
      <dgm:prSet/>
      <dgm:spPr/>
      <dgm:t>
        <a:bodyPr/>
        <a:lstStyle/>
        <a:p>
          <a:endParaRPr lang="en-US"/>
        </a:p>
      </dgm:t>
    </dgm:pt>
    <dgm:pt modelId="{42C80881-ACA6-4BCF-9BC3-04D00447E73E}" type="sibTrans" cxnId="{5CCC993A-B4E6-4824-8654-07BA101A7DDF}">
      <dgm:prSet/>
      <dgm:spPr/>
      <dgm:t>
        <a:bodyPr/>
        <a:lstStyle/>
        <a:p>
          <a:endParaRPr lang="en-US"/>
        </a:p>
      </dgm:t>
    </dgm:pt>
    <dgm:pt modelId="{B8618636-C109-4CDB-8D41-E7D7DF766F6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err="1" smtClean="0"/>
            <a:t>চিন্তাশক্তির</a:t>
          </a:r>
          <a:r>
            <a:rPr lang="en-US" dirty="0" smtClean="0"/>
            <a:t> </a:t>
          </a:r>
          <a:r>
            <a:rPr lang="en-US" dirty="0" err="1" smtClean="0"/>
            <a:t>প্রকাশ</a:t>
          </a:r>
          <a:endParaRPr lang="en-US" dirty="0"/>
        </a:p>
      </dgm:t>
    </dgm:pt>
    <dgm:pt modelId="{EF918174-7CF5-4285-914D-924A14CF5EC9}" type="parTrans" cxnId="{27A49630-8528-4AC7-9FFD-18439FB2B080}">
      <dgm:prSet/>
      <dgm:spPr/>
      <dgm:t>
        <a:bodyPr/>
        <a:lstStyle/>
        <a:p>
          <a:endParaRPr lang="en-US"/>
        </a:p>
      </dgm:t>
    </dgm:pt>
    <dgm:pt modelId="{D102321F-891D-4D3B-B9D2-87A187FD6734}" type="sibTrans" cxnId="{27A49630-8528-4AC7-9FFD-18439FB2B080}">
      <dgm:prSet/>
      <dgm:spPr/>
      <dgm:t>
        <a:bodyPr/>
        <a:lstStyle/>
        <a:p>
          <a:endParaRPr lang="en-US"/>
        </a:p>
      </dgm:t>
    </dgm:pt>
    <dgm:pt modelId="{853F93CF-5825-4E29-9DBB-16FCE01894D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err="1" smtClean="0"/>
            <a:t>শিশুর</a:t>
          </a:r>
          <a:r>
            <a:rPr lang="en-US" dirty="0" smtClean="0"/>
            <a:t> </a:t>
          </a:r>
          <a:r>
            <a:rPr lang="en-US" dirty="0" err="1" smtClean="0"/>
            <a:t>সম্মানবোধ</a:t>
          </a:r>
          <a:endParaRPr lang="en-US" dirty="0"/>
        </a:p>
      </dgm:t>
    </dgm:pt>
    <dgm:pt modelId="{F892F608-D2A8-414E-BA2C-5C10C9D52162}" type="parTrans" cxnId="{FC9AA1FB-CD7F-4675-A50F-F6AF085CE2D9}">
      <dgm:prSet/>
      <dgm:spPr/>
      <dgm:t>
        <a:bodyPr/>
        <a:lstStyle/>
        <a:p>
          <a:endParaRPr lang="en-US"/>
        </a:p>
      </dgm:t>
    </dgm:pt>
    <dgm:pt modelId="{19C97523-4879-47A1-8C39-A353ED8AE60A}" type="sibTrans" cxnId="{FC9AA1FB-CD7F-4675-A50F-F6AF085CE2D9}">
      <dgm:prSet/>
      <dgm:spPr/>
      <dgm:t>
        <a:bodyPr/>
        <a:lstStyle/>
        <a:p>
          <a:endParaRPr lang="en-US"/>
        </a:p>
      </dgm:t>
    </dgm:pt>
    <dgm:pt modelId="{ADF6936B-1D8C-4377-9863-385173D8F26B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dirty="0" err="1" smtClean="0"/>
            <a:t>সব</a:t>
          </a:r>
          <a:r>
            <a:rPr lang="en-US" sz="2400" dirty="0" smtClean="0"/>
            <a:t> </a:t>
          </a:r>
          <a:r>
            <a:rPr lang="en-US" sz="2400" dirty="0" err="1" smtClean="0"/>
            <a:t>শিশুর</a:t>
          </a:r>
          <a:r>
            <a:rPr lang="en-US" sz="2400" dirty="0" smtClean="0"/>
            <a:t> </a:t>
          </a:r>
          <a:r>
            <a:rPr lang="en-US" sz="2400" dirty="0" err="1" smtClean="0"/>
            <a:t>অধিকার</a:t>
          </a:r>
          <a:r>
            <a:rPr lang="en-US" sz="2400" dirty="0" smtClean="0"/>
            <a:t> </a:t>
          </a:r>
          <a:r>
            <a:rPr lang="en-US" sz="2400" dirty="0" err="1" smtClean="0"/>
            <a:t>সমান</a:t>
          </a:r>
          <a:endParaRPr lang="en-US" sz="2400" dirty="0"/>
        </a:p>
      </dgm:t>
    </dgm:pt>
    <dgm:pt modelId="{42905192-BADC-4325-BDA3-28F8162A8E03}" type="parTrans" cxnId="{D9A2BB11-194D-494D-824F-706C47A6B0BB}">
      <dgm:prSet/>
      <dgm:spPr/>
      <dgm:t>
        <a:bodyPr/>
        <a:lstStyle/>
        <a:p>
          <a:endParaRPr lang="en-US"/>
        </a:p>
      </dgm:t>
    </dgm:pt>
    <dgm:pt modelId="{66612227-41AF-425D-8DAC-5E76EF9E3CAA}" type="sibTrans" cxnId="{D9A2BB11-194D-494D-824F-706C47A6B0BB}">
      <dgm:prSet/>
      <dgm:spPr/>
      <dgm:t>
        <a:bodyPr/>
        <a:lstStyle/>
        <a:p>
          <a:endParaRPr lang="en-US"/>
        </a:p>
      </dgm:t>
    </dgm:pt>
    <dgm:pt modelId="{4A052554-0CE3-4DFE-985F-BFF86F0C6E21}" type="pres">
      <dgm:prSet presAssocID="{C0012940-5A05-4C59-9223-3A3307E7DB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C4C442-75BA-4A81-98E9-E43D72A53A17}" type="pres">
      <dgm:prSet presAssocID="{22C2F5BC-5647-4926-9E8D-D71B2072AA43}" presName="centerShape" presStyleLbl="node0" presStyleIdx="0" presStyleCnt="1" custLinFactNeighborX="3638" custLinFactNeighborY="1119"/>
      <dgm:spPr/>
      <dgm:t>
        <a:bodyPr/>
        <a:lstStyle/>
        <a:p>
          <a:endParaRPr lang="en-US"/>
        </a:p>
      </dgm:t>
    </dgm:pt>
    <dgm:pt modelId="{0EAF6324-E321-4193-B5A5-56212A458732}" type="pres">
      <dgm:prSet presAssocID="{AD46FB10-25FA-4AE7-BD2A-177FEDB753DE}" presName="parTrans" presStyleLbl="sibTrans2D1" presStyleIdx="0" presStyleCnt="8"/>
      <dgm:spPr/>
      <dgm:t>
        <a:bodyPr/>
        <a:lstStyle/>
        <a:p>
          <a:endParaRPr lang="en-US"/>
        </a:p>
      </dgm:t>
    </dgm:pt>
    <dgm:pt modelId="{8C76C827-8FF2-4B93-B28F-0EA9422C1616}" type="pres">
      <dgm:prSet presAssocID="{AD46FB10-25FA-4AE7-BD2A-177FEDB753DE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DA951C7B-248C-4FB4-85A0-FAAAD861A49F}" type="pres">
      <dgm:prSet presAssocID="{9E5B9F7A-B493-4618-B188-8E7E74D37ADF}" presName="node" presStyleLbl="node1" presStyleIdx="0" presStyleCnt="8" custRadScaleRad="100039" custRadScaleInc="7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ACD31-0A17-424F-A68A-C0EB1401E75B}" type="pres">
      <dgm:prSet presAssocID="{42905192-BADC-4325-BDA3-28F8162A8E03}" presName="parTrans" presStyleLbl="sibTrans2D1" presStyleIdx="1" presStyleCnt="8"/>
      <dgm:spPr/>
      <dgm:t>
        <a:bodyPr/>
        <a:lstStyle/>
        <a:p>
          <a:endParaRPr lang="en-US"/>
        </a:p>
      </dgm:t>
    </dgm:pt>
    <dgm:pt modelId="{BF8E9498-7E2C-43A2-9C65-2E070E4C79FA}" type="pres">
      <dgm:prSet presAssocID="{42905192-BADC-4325-BDA3-28F8162A8E03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3DA265EB-8346-4DD8-97CC-E6EE096FBC7F}" type="pres">
      <dgm:prSet presAssocID="{ADF6936B-1D8C-4377-9863-385173D8F26B}" presName="node" presStyleLbl="node1" presStyleIdx="1" presStyleCnt="8" custRadScaleRad="103780" custRadScaleInc="16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B03C6-537C-48CA-9975-65E8D92059DB}" type="pres">
      <dgm:prSet presAssocID="{064EB996-1C6E-4A6F-A507-46915597797E}" presName="parTrans" presStyleLbl="sibTrans2D1" presStyleIdx="2" presStyleCnt="8"/>
      <dgm:spPr/>
      <dgm:t>
        <a:bodyPr/>
        <a:lstStyle/>
        <a:p>
          <a:endParaRPr lang="en-US"/>
        </a:p>
      </dgm:t>
    </dgm:pt>
    <dgm:pt modelId="{7F1749BB-69E1-4A51-B6E1-A1179F03C763}" type="pres">
      <dgm:prSet presAssocID="{064EB996-1C6E-4A6F-A507-46915597797E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A6025ECA-ADAE-4583-9A9B-7C781EBD7100}" type="pres">
      <dgm:prSet presAssocID="{09663D39-919B-41EB-805D-207F8251796A}" presName="node" presStyleLbl="node1" presStyleIdx="2" presStyleCnt="8" custRadScaleRad="105620" custRadScaleInc="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BD64A-6C85-472E-9F72-F64596A2AE0C}" type="pres">
      <dgm:prSet presAssocID="{F892F608-D2A8-414E-BA2C-5C10C9D52162}" presName="parTrans" presStyleLbl="sibTrans2D1" presStyleIdx="3" presStyleCnt="8"/>
      <dgm:spPr/>
      <dgm:t>
        <a:bodyPr/>
        <a:lstStyle/>
        <a:p>
          <a:endParaRPr lang="en-US"/>
        </a:p>
      </dgm:t>
    </dgm:pt>
    <dgm:pt modelId="{9FDB58C9-8378-4165-9F25-E1FE7FE80B01}" type="pres">
      <dgm:prSet presAssocID="{F892F608-D2A8-414E-BA2C-5C10C9D52162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83C67AC8-A6EF-471C-B1F5-2824CA0A496E}" type="pres">
      <dgm:prSet presAssocID="{853F93CF-5825-4E29-9DBB-16FCE01894D1}" presName="node" presStyleLbl="node1" presStyleIdx="3" presStyleCnt="8" custRadScaleRad="105567" custRadScaleInc="-5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CC12C-C743-4D88-87CD-CFF6AF391CD7}" type="pres">
      <dgm:prSet presAssocID="{EF918174-7CF5-4285-914D-924A14CF5EC9}" presName="parTrans" presStyleLbl="sibTrans2D1" presStyleIdx="4" presStyleCnt="8"/>
      <dgm:spPr/>
      <dgm:t>
        <a:bodyPr/>
        <a:lstStyle/>
        <a:p>
          <a:endParaRPr lang="en-US"/>
        </a:p>
      </dgm:t>
    </dgm:pt>
    <dgm:pt modelId="{1927064A-5E7A-4F18-B47E-015FA452F9B9}" type="pres">
      <dgm:prSet presAssocID="{EF918174-7CF5-4285-914D-924A14CF5EC9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4063FFA6-05C4-4A6F-9F62-036057553D0A}" type="pres">
      <dgm:prSet presAssocID="{B8618636-C109-4CDB-8D41-E7D7DF766F6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42112-7A78-46DF-8553-D6EAA062AA87}" type="pres">
      <dgm:prSet presAssocID="{1B466E31-B983-42B3-A9A4-3827214CC1B9}" presName="parTrans" presStyleLbl="sibTrans2D1" presStyleIdx="5" presStyleCnt="8"/>
      <dgm:spPr/>
      <dgm:t>
        <a:bodyPr/>
        <a:lstStyle/>
        <a:p>
          <a:endParaRPr lang="en-US"/>
        </a:p>
      </dgm:t>
    </dgm:pt>
    <dgm:pt modelId="{F241D9A2-1FED-469E-943A-2B3E8E2EA5FB}" type="pres">
      <dgm:prSet presAssocID="{1B466E31-B983-42B3-A9A4-3827214CC1B9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2D5D6356-6D0E-4B3D-AE84-426971A3DFB8}" type="pres">
      <dgm:prSet presAssocID="{B572A05C-1897-4995-B469-BF66693F093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00494-A407-43F0-A454-4BF3BCD8B64F}" type="pres">
      <dgm:prSet presAssocID="{10F1442E-D243-4DAE-9DD7-CC7B37C86C29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DD70D04-721F-414E-8F4E-FD36BE257AEC}" type="pres">
      <dgm:prSet presAssocID="{10F1442E-D243-4DAE-9DD7-CC7B37C86C29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3FD27A98-B5FC-4762-A54B-5A166D48FA70}" type="pres">
      <dgm:prSet presAssocID="{8973961C-D845-4C74-B642-A8F47D9F83B4}" presName="node" presStyleLbl="node1" presStyleIdx="6" presStyleCnt="8" custRadScaleRad="92751" custRadScaleInc="-6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26CBA-7E17-4818-8E65-C2DDF4724E14}" type="pres">
      <dgm:prSet presAssocID="{B44D9A95-34A1-4E2C-864D-A3948DAB507B}" presName="parTrans" presStyleLbl="sibTrans2D1" presStyleIdx="7" presStyleCnt="8"/>
      <dgm:spPr/>
      <dgm:t>
        <a:bodyPr/>
        <a:lstStyle/>
        <a:p>
          <a:endParaRPr lang="en-US"/>
        </a:p>
      </dgm:t>
    </dgm:pt>
    <dgm:pt modelId="{C7F702CA-D6A9-425E-9BCA-2506B192ECC2}" type="pres">
      <dgm:prSet presAssocID="{B44D9A95-34A1-4E2C-864D-A3948DAB507B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90C7F19E-4C10-44B0-B783-9FFDA40F5190}" type="pres">
      <dgm:prSet presAssocID="{DBDFE1D0-EF82-4659-B7D7-3CF5D5551D0D}" presName="node" presStyleLbl="node1" presStyleIdx="7" presStyleCnt="8" custRadScaleRad="93340" custRadScaleInc="9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583EDD-7CD0-46DB-A741-EB2A1A4571DD}" type="presOf" srcId="{1B466E31-B983-42B3-A9A4-3827214CC1B9}" destId="{F241D9A2-1FED-469E-943A-2B3E8E2EA5FB}" srcOrd="1" destOrd="0" presId="urn:microsoft.com/office/officeart/2005/8/layout/radial5"/>
    <dgm:cxn modelId="{D9A2BB11-194D-494D-824F-706C47A6B0BB}" srcId="{22C2F5BC-5647-4926-9E8D-D71B2072AA43}" destId="{ADF6936B-1D8C-4377-9863-385173D8F26B}" srcOrd="1" destOrd="0" parTransId="{42905192-BADC-4325-BDA3-28F8162A8E03}" sibTransId="{66612227-41AF-425D-8DAC-5E76EF9E3CAA}"/>
    <dgm:cxn modelId="{439687A1-61EA-40D6-A447-950C8D3060F1}" srcId="{22C2F5BC-5647-4926-9E8D-D71B2072AA43}" destId="{9E5B9F7A-B493-4618-B188-8E7E74D37ADF}" srcOrd="0" destOrd="0" parTransId="{AD46FB10-25FA-4AE7-BD2A-177FEDB753DE}" sibTransId="{91F4391F-54EE-44A7-A1D7-64D21BCD4F32}"/>
    <dgm:cxn modelId="{442A9FEC-7616-4339-BC06-8E538A6F1B63}" type="presOf" srcId="{8973961C-D845-4C74-B642-A8F47D9F83B4}" destId="{3FD27A98-B5FC-4762-A54B-5A166D48FA70}" srcOrd="0" destOrd="0" presId="urn:microsoft.com/office/officeart/2005/8/layout/radial5"/>
    <dgm:cxn modelId="{E4551EE4-2A0A-442A-B6DC-A10BCD5EE610}" type="presOf" srcId="{22C2F5BC-5647-4926-9E8D-D71B2072AA43}" destId="{D9C4C442-75BA-4A81-98E9-E43D72A53A17}" srcOrd="0" destOrd="0" presId="urn:microsoft.com/office/officeart/2005/8/layout/radial5"/>
    <dgm:cxn modelId="{367E0539-FE4B-43F1-8FD7-FD076A59F752}" type="presOf" srcId="{B8618636-C109-4CDB-8D41-E7D7DF766F69}" destId="{4063FFA6-05C4-4A6F-9F62-036057553D0A}" srcOrd="0" destOrd="0" presId="urn:microsoft.com/office/officeart/2005/8/layout/radial5"/>
    <dgm:cxn modelId="{EDEA60DC-E1B5-4AB0-B9BB-ECD1912555E2}" type="presOf" srcId="{AD46FB10-25FA-4AE7-BD2A-177FEDB753DE}" destId="{0EAF6324-E321-4193-B5A5-56212A458732}" srcOrd="0" destOrd="0" presId="urn:microsoft.com/office/officeart/2005/8/layout/radial5"/>
    <dgm:cxn modelId="{54244C17-14F8-4054-8334-A53100C6856F}" type="presOf" srcId="{B572A05C-1897-4995-B469-BF66693F0938}" destId="{2D5D6356-6D0E-4B3D-AE84-426971A3DFB8}" srcOrd="0" destOrd="0" presId="urn:microsoft.com/office/officeart/2005/8/layout/radial5"/>
    <dgm:cxn modelId="{27A49630-8528-4AC7-9FFD-18439FB2B080}" srcId="{22C2F5BC-5647-4926-9E8D-D71B2072AA43}" destId="{B8618636-C109-4CDB-8D41-E7D7DF766F69}" srcOrd="4" destOrd="0" parTransId="{EF918174-7CF5-4285-914D-924A14CF5EC9}" sibTransId="{D102321F-891D-4D3B-B9D2-87A187FD6734}"/>
    <dgm:cxn modelId="{34031A78-FE24-4784-9E98-B31336E273DF}" type="presOf" srcId="{EF918174-7CF5-4285-914D-924A14CF5EC9}" destId="{C81CC12C-C743-4D88-87CD-CFF6AF391CD7}" srcOrd="0" destOrd="0" presId="urn:microsoft.com/office/officeart/2005/8/layout/radial5"/>
    <dgm:cxn modelId="{8E934106-0DF5-4D5B-88A5-C39F34453814}" type="presOf" srcId="{F892F608-D2A8-414E-BA2C-5C10C9D52162}" destId="{9FDB58C9-8378-4165-9F25-E1FE7FE80B01}" srcOrd="1" destOrd="0" presId="urn:microsoft.com/office/officeart/2005/8/layout/radial5"/>
    <dgm:cxn modelId="{796B959D-BA68-4EFF-8762-804BBA073A0F}" type="presOf" srcId="{064EB996-1C6E-4A6F-A507-46915597797E}" destId="{402B03C6-537C-48CA-9975-65E8D92059DB}" srcOrd="0" destOrd="0" presId="urn:microsoft.com/office/officeart/2005/8/layout/radial5"/>
    <dgm:cxn modelId="{8FBD9F8D-C61E-4B79-92AB-C98141A0FA94}" type="presOf" srcId="{10F1442E-D243-4DAE-9DD7-CC7B37C86C29}" destId="{BDD70D04-721F-414E-8F4E-FD36BE257AEC}" srcOrd="1" destOrd="0" presId="urn:microsoft.com/office/officeart/2005/8/layout/radial5"/>
    <dgm:cxn modelId="{85BC7CED-0AA1-4BC3-BCA7-819754F0AB87}" srcId="{22C2F5BC-5647-4926-9E8D-D71B2072AA43}" destId="{DBDFE1D0-EF82-4659-B7D7-3CF5D5551D0D}" srcOrd="7" destOrd="0" parTransId="{B44D9A95-34A1-4E2C-864D-A3948DAB507B}" sibTransId="{DA4A2D50-4E8A-4CFE-96BE-9C51EB361538}"/>
    <dgm:cxn modelId="{9500F8F6-F622-4940-92D3-21179C33D454}" type="presOf" srcId="{B44D9A95-34A1-4E2C-864D-A3948DAB507B}" destId="{85726CBA-7E17-4818-8E65-C2DDF4724E14}" srcOrd="0" destOrd="0" presId="urn:microsoft.com/office/officeart/2005/8/layout/radial5"/>
    <dgm:cxn modelId="{D529954A-9C20-4D7E-9948-D4FAD2795FA7}" type="presOf" srcId="{42905192-BADC-4325-BDA3-28F8162A8E03}" destId="{BF8E9498-7E2C-43A2-9C65-2E070E4C79FA}" srcOrd="1" destOrd="0" presId="urn:microsoft.com/office/officeart/2005/8/layout/radial5"/>
    <dgm:cxn modelId="{7BEB9F57-A7F8-4ED1-8C29-A62530415989}" srcId="{C0012940-5A05-4C59-9223-3A3307E7DBEA}" destId="{22C2F5BC-5647-4926-9E8D-D71B2072AA43}" srcOrd="0" destOrd="0" parTransId="{03419246-A96B-4113-AAAE-26FE0DC1F2A3}" sibTransId="{A19EDD74-5377-4CD7-8341-0B73F806914A}"/>
    <dgm:cxn modelId="{5CCC993A-B4E6-4824-8654-07BA101A7DDF}" srcId="{22C2F5BC-5647-4926-9E8D-D71B2072AA43}" destId="{09663D39-919B-41EB-805D-207F8251796A}" srcOrd="2" destOrd="0" parTransId="{064EB996-1C6E-4A6F-A507-46915597797E}" sibTransId="{42C80881-ACA6-4BCF-9BC3-04D00447E73E}"/>
    <dgm:cxn modelId="{C1EA4E2E-9DF3-459F-95AC-D6A9D17EC107}" type="presOf" srcId="{9E5B9F7A-B493-4618-B188-8E7E74D37ADF}" destId="{DA951C7B-248C-4FB4-85A0-FAAAD861A49F}" srcOrd="0" destOrd="0" presId="urn:microsoft.com/office/officeart/2005/8/layout/radial5"/>
    <dgm:cxn modelId="{5CFEAD72-E7C2-4FB9-8C72-24AA1DFC59CE}" type="presOf" srcId="{853F93CF-5825-4E29-9DBB-16FCE01894D1}" destId="{83C67AC8-A6EF-471C-B1F5-2824CA0A496E}" srcOrd="0" destOrd="0" presId="urn:microsoft.com/office/officeart/2005/8/layout/radial5"/>
    <dgm:cxn modelId="{776E56B4-81E7-4BD6-AAEE-98625917257A}" type="presOf" srcId="{10F1442E-D243-4DAE-9DD7-CC7B37C86C29}" destId="{73A00494-A407-43F0-A454-4BF3BCD8B64F}" srcOrd="0" destOrd="0" presId="urn:microsoft.com/office/officeart/2005/8/layout/radial5"/>
    <dgm:cxn modelId="{F29A9544-98F9-4FA4-A367-E07FFC602A1D}" srcId="{22C2F5BC-5647-4926-9E8D-D71B2072AA43}" destId="{8973961C-D845-4C74-B642-A8F47D9F83B4}" srcOrd="6" destOrd="0" parTransId="{10F1442E-D243-4DAE-9DD7-CC7B37C86C29}" sibTransId="{346D34F2-2BEA-4A07-8007-795E5B847DAE}"/>
    <dgm:cxn modelId="{94A57624-866F-4CF5-9C64-B3BAE8CFD154}" type="presOf" srcId="{F892F608-D2A8-414E-BA2C-5C10C9D52162}" destId="{AB6BD64A-6C85-472E-9F72-F64596A2AE0C}" srcOrd="0" destOrd="0" presId="urn:microsoft.com/office/officeart/2005/8/layout/radial5"/>
    <dgm:cxn modelId="{2A8C279F-A76A-4225-9D76-F97E874C23E6}" type="presOf" srcId="{064EB996-1C6E-4A6F-A507-46915597797E}" destId="{7F1749BB-69E1-4A51-B6E1-A1179F03C763}" srcOrd="1" destOrd="0" presId="urn:microsoft.com/office/officeart/2005/8/layout/radial5"/>
    <dgm:cxn modelId="{26C97A32-3136-47A8-9A80-CF4DF550DF57}" type="presOf" srcId="{1B466E31-B983-42B3-A9A4-3827214CC1B9}" destId="{AA042112-7A78-46DF-8553-D6EAA062AA87}" srcOrd="0" destOrd="0" presId="urn:microsoft.com/office/officeart/2005/8/layout/radial5"/>
    <dgm:cxn modelId="{2254D763-64B6-4E83-92E3-E2EFBA9FE1CC}" type="presOf" srcId="{C0012940-5A05-4C59-9223-3A3307E7DBEA}" destId="{4A052554-0CE3-4DFE-985F-BFF86F0C6E21}" srcOrd="0" destOrd="0" presId="urn:microsoft.com/office/officeart/2005/8/layout/radial5"/>
    <dgm:cxn modelId="{584614D7-0659-4120-AC21-EAA73CEDFDF4}" type="presOf" srcId="{DBDFE1D0-EF82-4659-B7D7-3CF5D5551D0D}" destId="{90C7F19E-4C10-44B0-B783-9FFDA40F5190}" srcOrd="0" destOrd="0" presId="urn:microsoft.com/office/officeart/2005/8/layout/radial5"/>
    <dgm:cxn modelId="{F6A2CACA-5B22-49B6-BF92-4C6CFF52E8E2}" srcId="{22C2F5BC-5647-4926-9E8D-D71B2072AA43}" destId="{B572A05C-1897-4995-B469-BF66693F0938}" srcOrd="5" destOrd="0" parTransId="{1B466E31-B983-42B3-A9A4-3827214CC1B9}" sibTransId="{EF0BDA56-6CA7-4818-8754-51B45DEA1263}"/>
    <dgm:cxn modelId="{81E095B3-9273-4DA9-A0E6-20183AF46248}" type="presOf" srcId="{EF918174-7CF5-4285-914D-924A14CF5EC9}" destId="{1927064A-5E7A-4F18-B47E-015FA452F9B9}" srcOrd="1" destOrd="0" presId="urn:microsoft.com/office/officeart/2005/8/layout/radial5"/>
    <dgm:cxn modelId="{5E52E89E-C8B4-4FF1-8304-B72CF817EDBC}" type="presOf" srcId="{B44D9A95-34A1-4E2C-864D-A3948DAB507B}" destId="{C7F702CA-D6A9-425E-9BCA-2506B192ECC2}" srcOrd="1" destOrd="0" presId="urn:microsoft.com/office/officeart/2005/8/layout/radial5"/>
    <dgm:cxn modelId="{EA1B8198-E7D6-4C72-A3EE-7AE63BEFD20D}" type="presOf" srcId="{42905192-BADC-4325-BDA3-28F8162A8E03}" destId="{1E3ACD31-0A17-424F-A68A-C0EB1401E75B}" srcOrd="0" destOrd="0" presId="urn:microsoft.com/office/officeart/2005/8/layout/radial5"/>
    <dgm:cxn modelId="{A095BB21-A4A5-4D77-B759-8D63C6D10661}" type="presOf" srcId="{09663D39-919B-41EB-805D-207F8251796A}" destId="{A6025ECA-ADAE-4583-9A9B-7C781EBD7100}" srcOrd="0" destOrd="0" presId="urn:microsoft.com/office/officeart/2005/8/layout/radial5"/>
    <dgm:cxn modelId="{FC9AA1FB-CD7F-4675-A50F-F6AF085CE2D9}" srcId="{22C2F5BC-5647-4926-9E8D-D71B2072AA43}" destId="{853F93CF-5825-4E29-9DBB-16FCE01894D1}" srcOrd="3" destOrd="0" parTransId="{F892F608-D2A8-414E-BA2C-5C10C9D52162}" sibTransId="{19C97523-4879-47A1-8C39-A353ED8AE60A}"/>
    <dgm:cxn modelId="{B6D6AB10-1523-4734-BDE4-E407D3C31883}" type="presOf" srcId="{AD46FB10-25FA-4AE7-BD2A-177FEDB753DE}" destId="{8C76C827-8FF2-4B93-B28F-0EA9422C1616}" srcOrd="1" destOrd="0" presId="urn:microsoft.com/office/officeart/2005/8/layout/radial5"/>
    <dgm:cxn modelId="{C1A44C76-FBDD-46DD-B66C-494BDA6E92BA}" type="presOf" srcId="{ADF6936B-1D8C-4377-9863-385173D8F26B}" destId="{3DA265EB-8346-4DD8-97CC-E6EE096FBC7F}" srcOrd="0" destOrd="0" presId="urn:microsoft.com/office/officeart/2005/8/layout/radial5"/>
    <dgm:cxn modelId="{47F60A1E-3E36-4D01-B9AE-542BC2F10049}" type="presParOf" srcId="{4A052554-0CE3-4DFE-985F-BFF86F0C6E21}" destId="{D9C4C442-75BA-4A81-98E9-E43D72A53A17}" srcOrd="0" destOrd="0" presId="urn:microsoft.com/office/officeart/2005/8/layout/radial5"/>
    <dgm:cxn modelId="{CB08B3CF-B965-4E5E-BD3A-6F9AE90510B1}" type="presParOf" srcId="{4A052554-0CE3-4DFE-985F-BFF86F0C6E21}" destId="{0EAF6324-E321-4193-B5A5-56212A458732}" srcOrd="1" destOrd="0" presId="urn:microsoft.com/office/officeart/2005/8/layout/radial5"/>
    <dgm:cxn modelId="{04D5CE9E-4BBD-4B88-842B-885EBA50111F}" type="presParOf" srcId="{0EAF6324-E321-4193-B5A5-56212A458732}" destId="{8C76C827-8FF2-4B93-B28F-0EA9422C1616}" srcOrd="0" destOrd="0" presId="urn:microsoft.com/office/officeart/2005/8/layout/radial5"/>
    <dgm:cxn modelId="{9BEFDECF-E678-4952-BE41-7FF8E6F81401}" type="presParOf" srcId="{4A052554-0CE3-4DFE-985F-BFF86F0C6E21}" destId="{DA951C7B-248C-4FB4-85A0-FAAAD861A49F}" srcOrd="2" destOrd="0" presId="urn:microsoft.com/office/officeart/2005/8/layout/radial5"/>
    <dgm:cxn modelId="{DC89E3F7-4327-43E8-BDAE-4EC62A311689}" type="presParOf" srcId="{4A052554-0CE3-4DFE-985F-BFF86F0C6E21}" destId="{1E3ACD31-0A17-424F-A68A-C0EB1401E75B}" srcOrd="3" destOrd="0" presId="urn:microsoft.com/office/officeart/2005/8/layout/radial5"/>
    <dgm:cxn modelId="{2699B52F-6DD3-4E4C-961A-90FDD3C37E9C}" type="presParOf" srcId="{1E3ACD31-0A17-424F-A68A-C0EB1401E75B}" destId="{BF8E9498-7E2C-43A2-9C65-2E070E4C79FA}" srcOrd="0" destOrd="0" presId="urn:microsoft.com/office/officeart/2005/8/layout/radial5"/>
    <dgm:cxn modelId="{8EB3E34B-8E21-4440-974E-E6D4619674D1}" type="presParOf" srcId="{4A052554-0CE3-4DFE-985F-BFF86F0C6E21}" destId="{3DA265EB-8346-4DD8-97CC-E6EE096FBC7F}" srcOrd="4" destOrd="0" presId="urn:microsoft.com/office/officeart/2005/8/layout/radial5"/>
    <dgm:cxn modelId="{C5BC597E-709C-4F4B-8354-C022FF834D96}" type="presParOf" srcId="{4A052554-0CE3-4DFE-985F-BFF86F0C6E21}" destId="{402B03C6-537C-48CA-9975-65E8D92059DB}" srcOrd="5" destOrd="0" presId="urn:microsoft.com/office/officeart/2005/8/layout/radial5"/>
    <dgm:cxn modelId="{B547F886-DF84-4146-9EDC-66A8666508A7}" type="presParOf" srcId="{402B03C6-537C-48CA-9975-65E8D92059DB}" destId="{7F1749BB-69E1-4A51-B6E1-A1179F03C763}" srcOrd="0" destOrd="0" presId="urn:microsoft.com/office/officeart/2005/8/layout/radial5"/>
    <dgm:cxn modelId="{39F3EBB1-0ACC-4930-AA1B-5549CCFAB57F}" type="presParOf" srcId="{4A052554-0CE3-4DFE-985F-BFF86F0C6E21}" destId="{A6025ECA-ADAE-4583-9A9B-7C781EBD7100}" srcOrd="6" destOrd="0" presId="urn:microsoft.com/office/officeart/2005/8/layout/radial5"/>
    <dgm:cxn modelId="{1F5010BF-A60A-4877-A5B9-9C70EBE6E9F7}" type="presParOf" srcId="{4A052554-0CE3-4DFE-985F-BFF86F0C6E21}" destId="{AB6BD64A-6C85-472E-9F72-F64596A2AE0C}" srcOrd="7" destOrd="0" presId="urn:microsoft.com/office/officeart/2005/8/layout/radial5"/>
    <dgm:cxn modelId="{F2948115-F0D1-4042-8949-DC6DB1786A8D}" type="presParOf" srcId="{AB6BD64A-6C85-472E-9F72-F64596A2AE0C}" destId="{9FDB58C9-8378-4165-9F25-E1FE7FE80B01}" srcOrd="0" destOrd="0" presId="urn:microsoft.com/office/officeart/2005/8/layout/radial5"/>
    <dgm:cxn modelId="{3E1F99B7-9558-428A-8C9D-AF2804A2AC58}" type="presParOf" srcId="{4A052554-0CE3-4DFE-985F-BFF86F0C6E21}" destId="{83C67AC8-A6EF-471C-B1F5-2824CA0A496E}" srcOrd="8" destOrd="0" presId="urn:microsoft.com/office/officeart/2005/8/layout/radial5"/>
    <dgm:cxn modelId="{0209DE95-40AE-4E84-A096-C5F29A933239}" type="presParOf" srcId="{4A052554-0CE3-4DFE-985F-BFF86F0C6E21}" destId="{C81CC12C-C743-4D88-87CD-CFF6AF391CD7}" srcOrd="9" destOrd="0" presId="urn:microsoft.com/office/officeart/2005/8/layout/radial5"/>
    <dgm:cxn modelId="{666678E5-E08B-41E9-B1C4-EAA120BF47B5}" type="presParOf" srcId="{C81CC12C-C743-4D88-87CD-CFF6AF391CD7}" destId="{1927064A-5E7A-4F18-B47E-015FA452F9B9}" srcOrd="0" destOrd="0" presId="urn:microsoft.com/office/officeart/2005/8/layout/radial5"/>
    <dgm:cxn modelId="{1AF9B62F-4124-431E-8B1D-2F59C8EEDC88}" type="presParOf" srcId="{4A052554-0CE3-4DFE-985F-BFF86F0C6E21}" destId="{4063FFA6-05C4-4A6F-9F62-036057553D0A}" srcOrd="10" destOrd="0" presId="urn:microsoft.com/office/officeart/2005/8/layout/radial5"/>
    <dgm:cxn modelId="{08D587F4-B392-4DB2-B749-0E358805BDD5}" type="presParOf" srcId="{4A052554-0CE3-4DFE-985F-BFF86F0C6E21}" destId="{AA042112-7A78-46DF-8553-D6EAA062AA87}" srcOrd="11" destOrd="0" presId="urn:microsoft.com/office/officeart/2005/8/layout/radial5"/>
    <dgm:cxn modelId="{EC84884A-E579-4FE2-9660-29FBDB86DE3C}" type="presParOf" srcId="{AA042112-7A78-46DF-8553-D6EAA062AA87}" destId="{F241D9A2-1FED-469E-943A-2B3E8E2EA5FB}" srcOrd="0" destOrd="0" presId="urn:microsoft.com/office/officeart/2005/8/layout/radial5"/>
    <dgm:cxn modelId="{91237745-E9EA-4125-9650-9B372815CC21}" type="presParOf" srcId="{4A052554-0CE3-4DFE-985F-BFF86F0C6E21}" destId="{2D5D6356-6D0E-4B3D-AE84-426971A3DFB8}" srcOrd="12" destOrd="0" presId="urn:microsoft.com/office/officeart/2005/8/layout/radial5"/>
    <dgm:cxn modelId="{AA1B66DA-9B21-483B-9FE6-174F0A1C73EE}" type="presParOf" srcId="{4A052554-0CE3-4DFE-985F-BFF86F0C6E21}" destId="{73A00494-A407-43F0-A454-4BF3BCD8B64F}" srcOrd="13" destOrd="0" presId="urn:microsoft.com/office/officeart/2005/8/layout/radial5"/>
    <dgm:cxn modelId="{3B2CF011-3B6F-40AD-ACE9-A5E2D694D7EB}" type="presParOf" srcId="{73A00494-A407-43F0-A454-4BF3BCD8B64F}" destId="{BDD70D04-721F-414E-8F4E-FD36BE257AEC}" srcOrd="0" destOrd="0" presId="urn:microsoft.com/office/officeart/2005/8/layout/radial5"/>
    <dgm:cxn modelId="{EEA243EE-C5A2-42C1-83B0-9B2EE73EBD2E}" type="presParOf" srcId="{4A052554-0CE3-4DFE-985F-BFF86F0C6E21}" destId="{3FD27A98-B5FC-4762-A54B-5A166D48FA70}" srcOrd="14" destOrd="0" presId="urn:microsoft.com/office/officeart/2005/8/layout/radial5"/>
    <dgm:cxn modelId="{71A90B7E-B9EC-44F1-8624-C40A92442081}" type="presParOf" srcId="{4A052554-0CE3-4DFE-985F-BFF86F0C6E21}" destId="{85726CBA-7E17-4818-8E65-C2DDF4724E14}" srcOrd="15" destOrd="0" presId="urn:microsoft.com/office/officeart/2005/8/layout/radial5"/>
    <dgm:cxn modelId="{EF340280-99BC-4F81-BE06-B2EBDA9EFCAD}" type="presParOf" srcId="{85726CBA-7E17-4818-8E65-C2DDF4724E14}" destId="{C7F702CA-D6A9-425E-9BCA-2506B192ECC2}" srcOrd="0" destOrd="0" presId="urn:microsoft.com/office/officeart/2005/8/layout/radial5"/>
    <dgm:cxn modelId="{9B559700-B69A-42E1-981C-B5DA38460478}" type="presParOf" srcId="{4A052554-0CE3-4DFE-985F-BFF86F0C6E21}" destId="{90C7F19E-4C10-44B0-B783-9FFDA40F5190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4C442-75BA-4A81-98E9-E43D72A53A17}">
      <dsp:nvSpPr>
        <dsp:cNvPr id="0" name=""/>
        <dsp:cNvSpPr/>
      </dsp:nvSpPr>
      <dsp:spPr>
        <a:xfrm>
          <a:off x="5276113" y="2744693"/>
          <a:ext cx="1810279" cy="1810279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শিশু</a:t>
          </a:r>
          <a:endParaRPr lang="en-US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অধিকার</a:t>
          </a:r>
          <a:endParaRPr lang="en-US" sz="3200" kern="1200" dirty="0"/>
        </a:p>
      </dsp:txBody>
      <dsp:txXfrm>
        <a:off x="5541222" y="3009802"/>
        <a:ext cx="1280061" cy="1280061"/>
      </dsp:txXfrm>
    </dsp:sp>
    <dsp:sp modelId="{0EAF6324-E321-4193-B5A5-56212A458732}">
      <dsp:nvSpPr>
        <dsp:cNvPr id="0" name=""/>
        <dsp:cNvSpPr/>
      </dsp:nvSpPr>
      <dsp:spPr>
        <a:xfrm rot="16049534">
          <a:off x="5822748" y="1897955"/>
          <a:ext cx="590513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915201" y="2109546"/>
        <a:ext cx="413359" cy="369297"/>
      </dsp:txXfrm>
    </dsp:sp>
    <dsp:sp modelId="{DA951C7B-248C-4FB4-85A0-FAAAD861A49F}">
      <dsp:nvSpPr>
        <dsp:cNvPr id="0" name=""/>
        <dsp:cNvSpPr/>
      </dsp:nvSpPr>
      <dsp:spPr>
        <a:xfrm>
          <a:off x="5242629" y="3980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১৮ </a:t>
          </a:r>
          <a:r>
            <a:rPr lang="en-US" sz="2400" kern="1200" dirty="0" err="1" smtClean="0"/>
            <a:t>বছরের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কম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বয়সী</a:t>
          </a:r>
          <a:endParaRPr lang="en-US" sz="2400" kern="1200" dirty="0"/>
        </a:p>
      </dsp:txBody>
      <dsp:txXfrm>
        <a:off x="5481227" y="242578"/>
        <a:ext cx="1152055" cy="1152055"/>
      </dsp:txXfrm>
    </dsp:sp>
    <dsp:sp modelId="{1E3ACD31-0A17-424F-A68A-C0EB1401E75B}">
      <dsp:nvSpPr>
        <dsp:cNvPr id="0" name=""/>
        <dsp:cNvSpPr/>
      </dsp:nvSpPr>
      <dsp:spPr>
        <a:xfrm rot="18900016">
          <a:off x="6903091" y="2342147"/>
          <a:ext cx="556219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927528" y="2524242"/>
        <a:ext cx="389353" cy="369297"/>
      </dsp:txXfrm>
    </dsp:sp>
    <dsp:sp modelId="{3DA265EB-8346-4DD8-97CC-E6EE096FBC7F}">
      <dsp:nvSpPr>
        <dsp:cNvPr id="0" name=""/>
        <dsp:cNvSpPr/>
      </dsp:nvSpPr>
      <dsp:spPr>
        <a:xfrm>
          <a:off x="7324782" y="877071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সব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শিশুর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অধিকার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সমান</a:t>
          </a:r>
          <a:endParaRPr lang="en-US" sz="2400" kern="1200" dirty="0"/>
        </a:p>
      </dsp:txBody>
      <dsp:txXfrm>
        <a:off x="7563380" y="1115669"/>
        <a:ext cx="1152055" cy="1152055"/>
      </dsp:txXfrm>
    </dsp:sp>
    <dsp:sp modelId="{402B03C6-537C-48CA-9975-65E8D92059DB}">
      <dsp:nvSpPr>
        <dsp:cNvPr id="0" name=""/>
        <dsp:cNvSpPr/>
      </dsp:nvSpPr>
      <dsp:spPr>
        <a:xfrm rot="26">
          <a:off x="7307047" y="3342096"/>
          <a:ext cx="531576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307047" y="3465194"/>
        <a:ext cx="372103" cy="369297"/>
      </dsp:txXfrm>
    </dsp:sp>
    <dsp:sp modelId="{A6025ECA-ADAE-4583-9A9B-7C781EBD7100}">
      <dsp:nvSpPr>
        <dsp:cNvPr id="0" name=""/>
        <dsp:cNvSpPr/>
      </dsp:nvSpPr>
      <dsp:spPr>
        <a:xfrm>
          <a:off x="8089367" y="2835228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সংখ্যালঘু</a:t>
          </a:r>
          <a:r>
            <a:rPr lang="en-US" sz="2400" kern="1200" dirty="0" smtClean="0"/>
            <a:t> ও </a:t>
          </a:r>
          <a:r>
            <a:rPr lang="en-US" sz="2400" kern="1200" dirty="0" err="1" smtClean="0"/>
            <a:t>ক্ষুদ্র</a:t>
          </a:r>
          <a:endParaRPr lang="en-US" sz="2400" kern="1200" dirty="0"/>
        </a:p>
      </dsp:txBody>
      <dsp:txXfrm>
        <a:off x="8327965" y="3073826"/>
        <a:ext cx="1152055" cy="1152055"/>
      </dsp:txXfrm>
    </dsp:sp>
    <dsp:sp modelId="{AB6BD64A-6C85-472E-9F72-F64596A2AE0C}">
      <dsp:nvSpPr>
        <dsp:cNvPr id="0" name=""/>
        <dsp:cNvSpPr/>
      </dsp:nvSpPr>
      <dsp:spPr>
        <a:xfrm rot="2741329">
          <a:off x="6888583" y="4342644"/>
          <a:ext cx="538910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912951" y="4407900"/>
        <a:ext cx="377237" cy="369297"/>
      </dsp:txXfrm>
    </dsp:sp>
    <dsp:sp modelId="{83C67AC8-A6EF-471C-B1F5-2824CA0A496E}">
      <dsp:nvSpPr>
        <dsp:cNvPr id="0" name=""/>
        <dsp:cNvSpPr/>
      </dsp:nvSpPr>
      <dsp:spPr>
        <a:xfrm>
          <a:off x="7278278" y="4793384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শিশুর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সম্মানবোধ</a:t>
          </a:r>
          <a:endParaRPr lang="en-US" sz="2300" kern="1200" dirty="0"/>
        </a:p>
      </dsp:txBody>
      <dsp:txXfrm>
        <a:off x="7516876" y="5031982"/>
        <a:ext cx="1152055" cy="1152055"/>
      </dsp:txXfrm>
    </dsp:sp>
    <dsp:sp modelId="{C81CC12C-C743-4D88-87CD-CFF6AF391CD7}">
      <dsp:nvSpPr>
        <dsp:cNvPr id="0" name=""/>
        <dsp:cNvSpPr/>
      </dsp:nvSpPr>
      <dsp:spPr>
        <a:xfrm rot="5655386">
          <a:off x="5814581" y="4725973"/>
          <a:ext cx="527350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899555" y="4770188"/>
        <a:ext cx="369145" cy="369297"/>
      </dsp:txXfrm>
    </dsp:sp>
    <dsp:sp modelId="{4063FFA6-05C4-4A6F-9F62-036057553D0A}">
      <dsp:nvSpPr>
        <dsp:cNvPr id="0" name=""/>
        <dsp:cNvSpPr/>
      </dsp:nvSpPr>
      <dsp:spPr>
        <a:xfrm>
          <a:off x="5165136" y="5542487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চিন্তাশক্তির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প্রকাশ</a:t>
          </a:r>
          <a:endParaRPr lang="en-US" sz="2300" kern="1200" dirty="0"/>
        </a:p>
      </dsp:txBody>
      <dsp:txXfrm>
        <a:off x="5403734" y="5781085"/>
        <a:ext cx="1152055" cy="1152055"/>
      </dsp:txXfrm>
    </dsp:sp>
    <dsp:sp modelId="{AA042112-7A78-46DF-8553-D6EAA062AA87}">
      <dsp:nvSpPr>
        <dsp:cNvPr id="0" name=""/>
        <dsp:cNvSpPr/>
      </dsp:nvSpPr>
      <dsp:spPr>
        <a:xfrm rot="8323003">
          <a:off x="4774570" y="4308614"/>
          <a:ext cx="611718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935279" y="4371173"/>
        <a:ext cx="428203" cy="369297"/>
      </dsp:txXfrm>
    </dsp:sp>
    <dsp:sp modelId="{2D5D6356-6D0E-4B3D-AE84-426971A3DFB8}">
      <dsp:nvSpPr>
        <dsp:cNvPr id="0" name=""/>
        <dsp:cNvSpPr/>
      </dsp:nvSpPr>
      <dsp:spPr>
        <a:xfrm>
          <a:off x="3206977" y="4731390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রাষ্ট্রের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দায়িত্ব</a:t>
          </a:r>
          <a:endParaRPr lang="en-US" sz="2300" kern="1200" dirty="0"/>
        </a:p>
      </dsp:txBody>
      <dsp:txXfrm>
        <a:off x="3445575" y="4969988"/>
        <a:ext cx="1152055" cy="1152055"/>
      </dsp:txXfrm>
    </dsp:sp>
    <dsp:sp modelId="{73A00494-A407-43F0-A454-4BF3BCD8B64F}">
      <dsp:nvSpPr>
        <dsp:cNvPr id="0" name=""/>
        <dsp:cNvSpPr/>
      </dsp:nvSpPr>
      <dsp:spPr>
        <a:xfrm rot="10799975">
          <a:off x="4488996" y="3342096"/>
          <a:ext cx="556229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655865" y="3465194"/>
        <a:ext cx="389360" cy="369297"/>
      </dsp:txXfrm>
    </dsp:sp>
    <dsp:sp modelId="{3FD27A98-B5FC-4762-A54B-5A166D48FA70}">
      <dsp:nvSpPr>
        <dsp:cNvPr id="0" name=""/>
        <dsp:cNvSpPr/>
      </dsp:nvSpPr>
      <dsp:spPr>
        <a:xfrm>
          <a:off x="2597372" y="2835227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সৃজনশীল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কর্মকান্ডের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অধিকার</a:t>
          </a:r>
          <a:endParaRPr lang="en-US" sz="2300" kern="1200" dirty="0"/>
        </a:p>
      </dsp:txBody>
      <dsp:txXfrm>
        <a:off x="2835970" y="3073825"/>
        <a:ext cx="1152055" cy="1152055"/>
      </dsp:txXfrm>
    </dsp:sp>
    <dsp:sp modelId="{85726CBA-7E17-4818-8E65-C2DDF4724E14}">
      <dsp:nvSpPr>
        <dsp:cNvPr id="0" name=""/>
        <dsp:cNvSpPr/>
      </dsp:nvSpPr>
      <dsp:spPr>
        <a:xfrm rot="13499985">
          <a:off x="4903194" y="2342146"/>
          <a:ext cx="556221" cy="615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045623" y="2524241"/>
        <a:ext cx="389355" cy="369297"/>
      </dsp:txXfrm>
    </dsp:sp>
    <dsp:sp modelId="{90C7F19E-4C10-44B0-B783-9FFDA40F5190}">
      <dsp:nvSpPr>
        <dsp:cNvPr id="0" name=""/>
        <dsp:cNvSpPr/>
      </dsp:nvSpPr>
      <dsp:spPr>
        <a:xfrm>
          <a:off x="3408470" y="877068"/>
          <a:ext cx="1629251" cy="162925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শারীরিক,মানসিক-নৈতিক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ক্ষতি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না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করা</a:t>
          </a:r>
          <a:endParaRPr lang="en-US" sz="2400" kern="1200" dirty="0"/>
        </a:p>
      </dsp:txBody>
      <dsp:txXfrm>
        <a:off x="3647068" y="1115666"/>
        <a:ext cx="1152055" cy="1152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7346F-17A7-44DD-BD0F-E5D7D18619D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0EBD3-E890-4220-9CB3-8B36B334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0EBD3-E890-4220-9CB3-8B36B3347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73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4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2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5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2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1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A1B52-DDF8-4660-B536-6997E02B523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6847-2F49-4676-AFD1-CE20951E2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219"/>
            <a:ext cx="9144000" cy="89965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25296"/>
            <a:ext cx="1005840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0403398"/>
              </p:ext>
            </p:extLst>
          </p:nvPr>
        </p:nvGraphicFramePr>
        <p:xfrm>
          <a:off x="232475" y="-1"/>
          <a:ext cx="11959525" cy="7175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72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85641" cy="21852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41" y="-1"/>
            <a:ext cx="2790825" cy="2185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0" y="2185260"/>
            <a:ext cx="3775452" cy="1813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039" y="2185259"/>
            <a:ext cx="3102810" cy="16413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334" y="30106"/>
            <a:ext cx="6152666" cy="3796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7" y="3826649"/>
            <a:ext cx="12154060" cy="23571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3977" y="6183824"/>
            <a:ext cx="12139370" cy="67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পয়েন্ট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856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3233" y="588936"/>
            <a:ext cx="73461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মূল্যায়ন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340962" y="1766807"/>
            <a:ext cx="11654725" cy="4765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chemeClr val="tx1"/>
                </a:solidFill>
              </a:rPr>
              <a:t>জাতিসংঘ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শিশু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সনদে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ধারা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রয়েছে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chemeClr val="tx1"/>
                </a:solidFill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জাতিসংঘ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পরিষদে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গৃহীত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শিশু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সনদে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অধিকারগুলোর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কথা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বলা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</a:p>
          <a:p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বাংলাদেশের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শিশু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উল্লেখযোগ্য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উদ্যেগুলো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3417" y="2913681"/>
            <a:ext cx="2007030" cy="681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৫৪ </a:t>
            </a:r>
            <a:r>
              <a:rPr lang="en-US" sz="3600" dirty="0" err="1" smtClean="0">
                <a:solidFill>
                  <a:schemeClr val="tx1"/>
                </a:solidFill>
              </a:rPr>
              <a:t>টি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20013" y="4339524"/>
            <a:ext cx="2898184" cy="929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১৯৮৯ </a:t>
            </a:r>
            <a:r>
              <a:rPr lang="en-US" sz="3200" dirty="0" err="1" smtClean="0">
                <a:solidFill>
                  <a:schemeClr val="tx1"/>
                </a:solidFill>
              </a:rPr>
              <a:t>সালের</a:t>
            </a:r>
            <a:r>
              <a:rPr lang="en-US" sz="3200" dirty="0" smtClean="0">
                <a:solidFill>
                  <a:schemeClr val="tx1"/>
                </a:solidFill>
              </a:rPr>
              <a:t> ২০শে </a:t>
            </a:r>
            <a:r>
              <a:rPr lang="en-US" sz="3200" dirty="0" err="1" smtClean="0">
                <a:solidFill>
                  <a:schemeClr val="tx1"/>
                </a:solidFill>
              </a:rPr>
              <a:t>নভেম্ব্র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60237" y="5641383"/>
            <a:ext cx="2650210" cy="57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১০ </a:t>
            </a:r>
            <a:r>
              <a:rPr lang="en-US" sz="3600" dirty="0" err="1" smtClean="0">
                <a:solidFill>
                  <a:schemeClr val="tx1"/>
                </a:solidFill>
              </a:rPr>
              <a:t>টি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4" name="Minus 3"/>
          <p:cNvSpPr/>
          <p:nvPr/>
        </p:nvSpPr>
        <p:spPr>
          <a:xfrm>
            <a:off x="4153546" y="1364627"/>
            <a:ext cx="389007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70861" y="5346915"/>
            <a:ext cx="10306373" cy="1053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তোমার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এলাকার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শিশু</a:t>
            </a:r>
            <a:r>
              <a:rPr lang="en-US" sz="3200" dirty="0" smtClean="0"/>
              <a:t> </a:t>
            </a:r>
            <a:r>
              <a:rPr lang="en-US" sz="3200" dirty="0" err="1" smtClean="0"/>
              <a:t>অধিকার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পরিস্থিতি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নিজ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অভিজ্ঞতার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আলোকে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862" y="1529615"/>
            <a:ext cx="10082938" cy="339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5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485"/>
            <a:ext cx="10515600" cy="9918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/>
              <a:t>ধন্যবাদ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9815"/>
            <a:ext cx="12192000" cy="5538185"/>
          </a:xfrm>
          <a:prstGeom prst="rect">
            <a:avLst/>
          </a:prstGeom>
        </p:spPr>
      </p:pic>
      <p:sp>
        <p:nvSpPr>
          <p:cNvPr id="4" name="Minus 3"/>
          <p:cNvSpPr/>
          <p:nvPr/>
        </p:nvSpPr>
        <p:spPr>
          <a:xfrm>
            <a:off x="4391186" y="883402"/>
            <a:ext cx="3409627" cy="4649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4"/>
          <p:cNvSpPr/>
          <p:nvPr/>
        </p:nvSpPr>
        <p:spPr>
          <a:xfrm>
            <a:off x="4439265" y="1135626"/>
            <a:ext cx="3775587" cy="22122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তানিয়া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বলশীদ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বলশীদ,শাহরাস্তি,চাঁদপুর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/>
              <a:t>E-mail-lunapatowary1414@gmail.com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715729" y="1855122"/>
            <a:ext cx="1713271" cy="129786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শ্রেণিঃ ষষ্ঠ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5" y="206477"/>
            <a:ext cx="5795277" cy="644504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6477"/>
            <a:ext cx="5181600" cy="644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4847" y="1363850"/>
            <a:ext cx="9887919" cy="412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u="sng" dirty="0" err="1"/>
              <a:t>বাংলাদেশের</a:t>
            </a:r>
            <a:r>
              <a:rPr lang="en-US" sz="5400" u="sng" dirty="0"/>
              <a:t> </a:t>
            </a:r>
            <a:r>
              <a:rPr lang="en-US" sz="5400" u="sng" dirty="0" err="1"/>
              <a:t>শিশু</a:t>
            </a:r>
            <a:r>
              <a:rPr lang="en-US" sz="5400" u="sng" dirty="0"/>
              <a:t> </a:t>
            </a:r>
            <a:r>
              <a:rPr lang="en-US" sz="5400" u="sng" dirty="0" err="1" smtClean="0"/>
              <a:t>অধিকার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3365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018" y="1032388"/>
            <a:ext cx="9749767" cy="4562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bn-BD" sz="4800" dirty="0"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জাতিসংঘ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‘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সনদ”অনুযায়ী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অধিকারসমূহ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পরিস্থিতি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420" y="-987426"/>
            <a:ext cx="10749366" cy="6492875"/>
          </a:xfrm>
        </p:spPr>
        <p:txBody>
          <a:bodyPr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8419" y="5873858"/>
            <a:ext cx="11112285" cy="98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শিশু</a:t>
            </a:r>
            <a:r>
              <a:rPr lang="en-US" sz="3600" dirty="0" smtClean="0"/>
              <a:t> </a:t>
            </a:r>
            <a:r>
              <a:rPr lang="en-US" sz="3600" dirty="0" err="1" smtClean="0"/>
              <a:t>হচ্ছে</a:t>
            </a:r>
            <a:r>
              <a:rPr lang="en-US" sz="3600" dirty="0" smtClean="0"/>
              <a:t> ১৮ </a:t>
            </a:r>
            <a:r>
              <a:rPr lang="en-US" sz="3600" dirty="0" err="1" smtClean="0"/>
              <a:t>বছরের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কম</a:t>
            </a:r>
            <a:r>
              <a:rPr lang="en-US" sz="3600" dirty="0" smtClean="0"/>
              <a:t>  </a:t>
            </a:r>
            <a:r>
              <a:rPr lang="en-US" sz="3600" dirty="0" err="1" smtClean="0"/>
              <a:t>বয়সী</a:t>
            </a:r>
            <a:r>
              <a:rPr lang="en-US" sz="3600" dirty="0" smtClean="0"/>
              <a:t> </a:t>
            </a:r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কোনো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মানুষ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শিশু</a:t>
            </a:r>
            <a:r>
              <a:rPr lang="en-US" sz="3600" dirty="0" smtClean="0"/>
              <a:t>।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19" y="3177152"/>
            <a:ext cx="4224841" cy="2328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18" y="-191953"/>
            <a:ext cx="4401520" cy="3394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938" y="-191953"/>
            <a:ext cx="7062062" cy="569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s-IN" sz="4800" b="1" i="1" u="sng" dirty="0"/>
              <a:t>মূল বিষয়</a:t>
            </a:r>
            <a:endParaRPr lang="as-IN" sz="4800" u="sng" dirty="0"/>
          </a:p>
          <a:p>
            <a:r>
              <a:rPr lang="as-IN" sz="3600" dirty="0">
                <a:solidFill>
                  <a:schemeClr val="tx1"/>
                </a:solidFill>
              </a:rPr>
              <a:t>১৮ বছরের নীচে সব ব্যক্তিই শিশু</a:t>
            </a:r>
          </a:p>
          <a:p>
            <a:r>
              <a:rPr lang="as-IN" sz="3600" dirty="0">
                <a:solidFill>
                  <a:schemeClr val="tx1"/>
                </a:solidFill>
              </a:rPr>
              <a:t>শৈশবাবস্থা হল একটি প্রক্রিয়া যার মধ্য দিয়ে সব মানুষকেই যেতে হয়</a:t>
            </a:r>
          </a:p>
          <a:p>
            <a:r>
              <a:rPr lang="as-IN" sz="3600" dirty="0">
                <a:solidFill>
                  <a:schemeClr val="tx1"/>
                </a:solidFill>
              </a:rPr>
              <a:t>প্রত্যেকের শৈশব এক ভিন্ন ভিন্ন অভিজ্ঞতা</a:t>
            </a:r>
          </a:p>
          <a:p>
            <a:r>
              <a:rPr lang="as-IN" sz="3600" dirty="0">
                <a:solidFill>
                  <a:schemeClr val="tx1"/>
                </a:solidFill>
              </a:rPr>
              <a:t>সব শিশুকেই শোষণ ও নিগ্রহ থেকে রক্ষা করতে হবে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8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2671"/>
            <a:ext cx="9144000" cy="116512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জোড়ায়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2169"/>
            <a:ext cx="8875363" cy="223563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800" dirty="0" err="1" smtClean="0"/>
              <a:t>শিশু</a:t>
            </a:r>
            <a:r>
              <a:rPr lang="en-US" sz="4800" dirty="0" smtClean="0"/>
              <a:t> </a:t>
            </a:r>
            <a:r>
              <a:rPr lang="en-US" sz="4800" dirty="0" err="1" smtClean="0"/>
              <a:t>অধিকার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বুঝায়</a:t>
            </a:r>
            <a:r>
              <a:rPr lang="en-US" sz="4800" dirty="0" smtClean="0"/>
              <a:t>?</a:t>
            </a:r>
          </a:p>
          <a:p>
            <a:r>
              <a:rPr lang="en-US" sz="4800" dirty="0" err="1" smtClean="0"/>
              <a:t>সময়</a:t>
            </a:r>
            <a:r>
              <a:rPr lang="en-US" sz="4800" dirty="0" smtClean="0"/>
              <a:t>- ০৫ </a:t>
            </a:r>
            <a:r>
              <a:rPr lang="en-US" sz="4800" dirty="0" err="1" smtClean="0"/>
              <a:t>মিনিট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8911525" y="6097007"/>
            <a:ext cx="2619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সময়</a:t>
            </a:r>
            <a:r>
              <a:rPr lang="en-US" sz="3200" dirty="0"/>
              <a:t>- ০৫ </a:t>
            </a:r>
            <a:r>
              <a:rPr lang="en-US" sz="3200" dirty="0" err="1"/>
              <a:t>মিনিট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024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6427"/>
            <a:ext cx="10515600" cy="551053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s-IN" sz="3200" dirty="0"/>
              <a:t>ইতিহাসে এটি হচ্ছে সবচেয়ে ব্যাপকভাবে গৃহীত মানবধিকার চুক্তি। জাতিসংঘের ১৯৩ টি সদস্য দেশের মধ্যে ১৯১টি দেশ চুক্তিটি অনুমোদন করেছে। আনন্দের বিষয় হচ্ছে প্রথম যে সব দেশ এই চুক্তি স্বাক্ষর ও অনুমোদন করে, বাংলাদেশ তার মধ্যে একটি। </a:t>
            </a:r>
            <a:br>
              <a:rPr lang="as-IN" sz="32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200" dirty="0"/>
              <a:t>এই সনদের ৫৪টি ধারায় শিশু কল্যাণ নিশ্চিত করাসহ সকল প্রকার শোষণ, বৈষম্য, অবহেলা এবং নির্যাতন থেকে তাদের রার বিবরণ রয়েছে। সনদে স্বীকৃত অধিকারের আওতায় স্বাস্থ্য, শিক্ষা, শিশু ও মা-বাবার সর্ম্পকে, সাংস্কৃতিক কর্মকান্ড, নাগরিক অধিকার, শিশু শোষন এবং আইনের সাথে বিরোধ জড়িত শিশুসহ অনেক বিষয়ই অন্তর্ভুক্ত হয়েছে</a:t>
            </a:r>
            <a:r>
              <a:rPr lang="as-IN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1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261</Words>
  <Application>Microsoft Office PowerPoint</Application>
  <PresentationFormat>Widescreen</PresentationFormat>
  <Paragraphs>52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Wingdings</vt:lpstr>
      <vt:lpstr>Office Theme</vt:lpstr>
      <vt:lpstr>আজকের  ক্লাসে সবাইকে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 ক্লাসে সবাইকে স্বাগতম</dc:title>
  <dc:creator>NUSAIBA</dc:creator>
  <cp:lastModifiedBy>NUSAIBA</cp:lastModifiedBy>
  <cp:revision>54</cp:revision>
  <dcterms:created xsi:type="dcterms:W3CDTF">2020-03-10T08:38:25Z</dcterms:created>
  <dcterms:modified xsi:type="dcterms:W3CDTF">2020-03-14T05:44:07Z</dcterms:modified>
</cp:coreProperties>
</file>