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65" r:id="rId11"/>
    <p:sldId id="266" r:id="rId12"/>
    <p:sldId id="267" r:id="rId13"/>
    <p:sldId id="268" r:id="rId14"/>
    <p:sldId id="269" r:id="rId15"/>
    <p:sldId id="25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27" autoAdjust="0"/>
  </p:normalViewPr>
  <p:slideViewPr>
    <p:cSldViewPr>
      <p:cViewPr>
        <p:scale>
          <a:sx n="100" d="100"/>
          <a:sy n="100" d="100"/>
        </p:scale>
        <p:origin x="-516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AEBCF-0344-4270-A03E-B6EEBECD363D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D1EA-8876-44D8-B873-5C1E4B73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0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D1EA-8876-44D8-B873-5C1E4B7355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69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D1EA-8876-44D8-B873-5C1E4B7355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4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w_aAo9c6a1U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Jz5lyWXnh2c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1" y="609600"/>
            <a:ext cx="7337778" cy="563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1800" y="11430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533400" y="304800"/>
            <a:ext cx="2438400" cy="1295400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7620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শব্দার্থ ও বাক্য গঠন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117477"/>
            <a:ext cx="140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সার্থক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17688"/>
            <a:ext cx="25908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3025"/>
            <a:ext cx="24384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4343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ধনরতন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2286754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সফল</a:t>
            </a:r>
            <a:r>
              <a:rPr lang="bn-BD" sz="28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–হিমালয় পর্বত জয়ী সফল ব্যক্তি মুসা ইব্রাহিম।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39624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 সম্পদ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-জন্মভূমিতে অসংখ্য ধনরতন রয়েছে।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29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37306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57600"/>
            <a:ext cx="3657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990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গগন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419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নয়ন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5525" y="944433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আকাশ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শরৎকালে আকাশের রং নীল থাকে।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599" y="4419600"/>
            <a:ext cx="2371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চোখ-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চোখ যে মনের কথা বলে।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09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1143000"/>
            <a:ext cx="8153400" cy="5410200"/>
            <a:chOff x="381000" y="228600"/>
            <a:chExt cx="8553450" cy="6324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1" y="228600"/>
              <a:ext cx="4743449" cy="632460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28600"/>
              <a:ext cx="3810001" cy="6324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81000" y="3048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এখানে একটি দেশের গান শুনবো এবং দেখবো।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https://www.youtube.com/watch?v=w_aAo9c6a1U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3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981200" y="381000"/>
            <a:ext cx="3581400" cy="10668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3711476"/>
            <a:ext cx="54665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“জন্মভূমি” কবিতার গুরুত্বপূর্ণ দিক হলো-</a:t>
            </a: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NikoshBAN" pitchFamily="2" charset="0"/>
              </a:rPr>
              <a:t>i.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দেশের মানুষ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000" dirty="0" smtClean="0">
                <a:latin typeface="Times New Roman" pitchFamily="18" charset="0"/>
                <a:cs typeface="NikoshBAN" pitchFamily="2" charset="0"/>
              </a:rPr>
              <a:t>ii.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জন্মভূমির প্রকৃতি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000" dirty="0" smtClean="0">
                <a:latin typeface="Times New Roman" pitchFamily="18" charset="0"/>
                <a:cs typeface="NikoshBAN" pitchFamily="2" charset="0"/>
              </a:rPr>
              <a:t>iii.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দেশ প্রেম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000" dirty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NikoshBAN" pitchFamily="2" charset="0"/>
              </a:rPr>
              <a:t>i</a:t>
            </a:r>
            <a:r>
              <a:rPr lang="bn-BD" sz="2000" dirty="0" smtClean="0">
                <a:latin typeface="Times New Roman" pitchFamily="18" charset="0"/>
                <a:cs typeface="NikoshBAN" pitchFamily="2" charset="0"/>
              </a:rPr>
              <a:t>ও</a:t>
            </a:r>
            <a:r>
              <a:rPr lang="en-US" sz="2000" dirty="0">
                <a:latin typeface="Times New Roman" pitchFamily="18" charset="0"/>
                <a:cs typeface="NikoshBAN" pitchFamily="2" charset="0"/>
              </a:rPr>
              <a:t> ii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(খ) </a:t>
            </a:r>
            <a:r>
              <a:rPr lang="en-US" sz="2000" dirty="0">
                <a:latin typeface="Times New Roman" pitchFamily="18" charset="0"/>
                <a:cs typeface="NikoshBAN" pitchFamily="2" charset="0"/>
              </a:rPr>
              <a:t>iii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(গ) </a:t>
            </a:r>
            <a:r>
              <a:rPr lang="en-US" sz="2000" dirty="0">
                <a:latin typeface="Times New Roman" pitchFamily="18" charset="0"/>
                <a:cs typeface="NikoshBAN" pitchFamily="2" charset="0"/>
              </a:rPr>
              <a:t>ii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(ঘ)</a:t>
            </a:r>
            <a:r>
              <a:rPr lang="en-US" sz="2000" dirty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NikoshBAN" pitchFamily="2" charset="0"/>
              </a:rPr>
              <a:t>i</a:t>
            </a:r>
            <a:r>
              <a:rPr lang="bn-BD" sz="2000" dirty="0" smtClean="0"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2000" dirty="0">
                <a:latin typeface="Times New Roman" pitchFamily="18" charset="0"/>
                <a:cs typeface="NikoshBAN" pitchFamily="2" charset="0"/>
              </a:rPr>
              <a:t>ii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dirty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NikoshBAN" pitchFamily="2" charset="0"/>
              </a:rPr>
              <a:t>iii</a:t>
            </a:r>
            <a:r>
              <a:rPr lang="bn-BD" sz="2000" dirty="0" smtClean="0">
                <a:latin typeface="Times New Roman" pitchFamily="18" charset="0"/>
                <a:cs typeface="NikoshBAN" pitchFamily="2" charset="0"/>
              </a:rPr>
              <a:t> </a:t>
            </a:r>
          </a:p>
          <a:p>
            <a:endParaRPr lang="bn-BD" sz="2000" dirty="0" smtClean="0">
              <a:latin typeface="Times New Roman" pitchFamily="18" charset="0"/>
              <a:cs typeface="NikoshBAN" pitchFamily="2" charset="0"/>
            </a:endParaRPr>
          </a:p>
          <a:p>
            <a:r>
              <a:rPr lang="bn-BD" sz="2000" dirty="0" smtClean="0">
                <a:latin typeface="Times New Roman" pitchFamily="18" charset="0"/>
                <a:cs typeface="NikoshBAN" pitchFamily="2" charset="0"/>
              </a:rPr>
              <a:t> উত্তরঃ  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000" dirty="0">
                <a:latin typeface="Times New Roman" pitchFamily="18" charset="0"/>
                <a:cs typeface="NikoshBAN" pitchFamily="2" charset="0"/>
              </a:rPr>
              <a:t>iii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6002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  জন্মভূমির ফুল কবিকে কী করে?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উত্তরঃ   জন্মভূমির ফুল কবিকে আকুল করে।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438400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কবির জন্ম সার্থক কেন?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উত্তরঃ এদেশে জন্মে কবির জন্ম সার্থক হয়েছে?</a:t>
            </a: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94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04800" y="304800"/>
            <a:ext cx="4038600" cy="1371600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i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7338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উদ্দীপকের বিষয়বস্তুর আলোকে “ জন্মভূমি” কবিতার অন্তর্নিহিত তাৎপর্য তুলে ধর।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3603625" cy="309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29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533398"/>
            <a:ext cx="7040880" cy="528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9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42420"/>
            <a:ext cx="1257300" cy="10668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381000" y="31242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মোছাঃ তানজিমা আক্তার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সহকারি  শিক্ষক ( আই,সি,টি )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আড়িয়াডাঙ্গী উচ্চ বিদ্যালয়,সাঁথিয়া,পাবনা।</a:t>
            </a:r>
          </a:p>
          <a:p>
            <a:pPr algn="ctr"/>
            <a:r>
              <a:rPr lang="en-US" sz="1200" dirty="0" smtClean="0">
                <a:latin typeface="NikoshBAN" pitchFamily="2" charset="0"/>
                <a:cs typeface="NikoshBAN" pitchFamily="2" charset="0"/>
              </a:rPr>
              <a:t>E-mail:  mst.tanzimaakter@gmail.com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838200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শ্রেণিঃ ৬ষ্ঠ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বাংলা (কবিতা)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 বস্তুঃ জন্মভূমি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তারিখঃ০৯/০৩/২০২০ ইং</a:t>
            </a:r>
          </a:p>
        </p:txBody>
      </p:sp>
    </p:spTree>
    <p:extLst>
      <p:ext uri="{BB962C8B-B14F-4D97-AF65-F5344CB8AC3E}">
        <p14:creationId xmlns:p14="http://schemas.microsoft.com/office/powerpoint/2010/main" val="3411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399544"/>
            <a:ext cx="3346450" cy="257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844" y="352426"/>
            <a:ext cx="3447088" cy="254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3200400"/>
            <a:ext cx="3251200" cy="256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42" y="3228976"/>
            <a:ext cx="3244930" cy="248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6019800"/>
            <a:ext cx="464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উপরের ছবি গুলোতে তোমরা কি দেখতে পাচ্ছো?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2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জন্মভূমি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150435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295400"/>
            <a:ext cx="3905250" cy="304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6" y="3429000"/>
            <a:ext cx="461645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https://www.youtube.com/watch?v=Jz5lyWXnh2c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0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38400" y="762000"/>
            <a:ext cx="3810000" cy="2286000"/>
            <a:chOff x="2133600" y="1828800"/>
            <a:chExt cx="2667000" cy="2167592"/>
          </a:xfrm>
        </p:grpSpPr>
        <p:sp>
          <p:nvSpPr>
            <p:cNvPr id="2" name="TextBox 1"/>
            <p:cNvSpPr txBox="1"/>
            <p:nvPr/>
          </p:nvSpPr>
          <p:spPr>
            <a:xfrm>
              <a:off x="2209800" y="2057400"/>
              <a:ext cx="2286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133600" y="1828800"/>
              <a:ext cx="2667000" cy="1143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219200" y="3352800"/>
            <a:ext cx="662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১।কবি পরিচিতি উল্লেখ করতে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২।কবিতাটি শুদ্ধ ভাবে আবৃতি করতে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৩।কবিতার নতুন শব্দের অর্থ ও বাক্য তৈরি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16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697468"/>
            <a:ext cx="1447800" cy="369332"/>
          </a:xfrm>
          <a:prstGeom prst="rect">
            <a:avLst/>
          </a:prstGeom>
          <a:solidFill>
            <a:schemeClr val="bg2"/>
          </a:solidFill>
          <a:effectLst>
            <a:glow rad="101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2438400"/>
            <a:ext cx="22367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5029200" y="1295400"/>
            <a:ext cx="1981200" cy="914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জন্ম-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1861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খ্রিষ্টাব্দের ৭ই মে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981700" y="2628900"/>
            <a:ext cx="2247900" cy="1066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কলকাতা জোড়াসাঁকোর বিখ্যাত ঠাকুর পরিবারে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486400" y="4371975"/>
            <a:ext cx="2514600" cy="111442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তিনি একাধারে সাহিত্যিক, চিন্তাবিদ,শিক্ষাবিদ,নাট্যকার,গীতিকার,সুরকার ইত্যাদি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 rot="20276375">
            <a:off x="1561415" y="1518541"/>
            <a:ext cx="2617624" cy="1143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সোনার তরী,বলাকা, ঘরে বাইরে,গোরা, শেষের কবিতা  ও রাজা , ডাকঘর ইত্যাদি রচনাবলি।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4474" y="3276600"/>
            <a:ext cx="1762125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তিনি  বাংলাদেশের জাতীয় সংগীতের রচয়িতা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2589" y="4371975"/>
            <a:ext cx="2596011" cy="1114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‘গীতাঞ্জলি ,কাব্যের জন্য ১৯১৩ সালে প্রথম নোবেল পুরষ্কার পান 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4267200" y="4929187"/>
            <a:ext cx="1118394" cy="170021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মৃত্যু-১৯৪১ খ্রিষ্টাব্দের ৭ই আগস্ট কলকাতায়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1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9600" y="611436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4204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জন্ম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3505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পুরস্কার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799" y="5037147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উল্লেখ যোগ্য গ্রন্থ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4800" y="415010"/>
            <a:ext cx="16764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19075" y="1447800"/>
            <a:ext cx="2752725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উত্তর গুলো মিলিয়ে নাও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10000" y="990600"/>
            <a:ext cx="1600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১৮৬১</a:t>
            </a:r>
          </a:p>
          <a:p>
            <a:pPr lvl="0"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খ্রিষ্টাব্দে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77000" y="2286000"/>
            <a:ext cx="1676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000" dirty="0">
                <a:latin typeface="NikoshBAN" pitchFamily="2" charset="0"/>
                <a:cs typeface="NikoshBAN" pitchFamily="2" charset="0"/>
              </a:rPr>
              <a:t>১৯১৩ সালে গীতাঞ্জলি কাব্য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8200" y="2867025"/>
            <a:ext cx="3200399" cy="1933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বলাকা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সোনার তরী ,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ঘরে বাইরে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রক্তকবরী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বিসর্জন,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ইত্যাদি </a:t>
            </a:r>
            <a:endParaRPr lang="as-IN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19600" y="5000625"/>
            <a:ext cx="1676400" cy="1103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800" dirty="0">
                <a:latin typeface="NikoshBAN" pitchFamily="2" charset="0"/>
                <a:cs typeface="NikoshBAN" pitchFamily="2" charset="0"/>
              </a:rPr>
              <a:t>১৯৪১ খ্রিষ্টাব্দে </a:t>
            </a:r>
            <a:endParaRPr lang="en-US" sz="28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2590800"/>
            <a:ext cx="22367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50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667000" y="457200"/>
            <a:ext cx="2895600" cy="68580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আর্দশ পাঠ ও সরব পাঠ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33400" y="1447800"/>
            <a:ext cx="3276600" cy="685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 পাঠ করবেঃ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371600"/>
            <a:ext cx="3467100" cy="19502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2362200"/>
            <a:ext cx="4114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জন্মভূমি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রবীন্দ্রনাথ ঠাকুর</a:t>
            </a:r>
          </a:p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সার্থক জনম আমার জন্মেছি এই দেশে ।</a:t>
            </a:r>
          </a:p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সার্থক জনম ,মা গো ,তোমায় ভালোবেসে।।</a:t>
            </a:r>
          </a:p>
          <a:p>
            <a:pPr algn="just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 জানি নে তোর ধন রতন আছে কি না রানির মতন,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শুধু জানি আমার অঙ্গ জুড়ায় তোমার ছায়ায় এসে।।</a:t>
            </a:r>
          </a:p>
          <a:p>
            <a:pPr algn="just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কোন বনেতে জানিনে ফুল গন্ধে এমন করে আকুল ,</a:t>
            </a:r>
          </a:p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কোন গগনে ওঠে রে চাঁদ এমন হাসি হেসে।।</a:t>
            </a:r>
          </a:p>
          <a:p>
            <a:pPr algn="just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আঁখি মেলে তোমার আলো প্রথম আমার চোখ জুড়ালো,</a:t>
            </a:r>
          </a:p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ওই আলোতে নয়ন রেখে মুদব নয়ন শেষে।।</a:t>
            </a:r>
          </a:p>
          <a:p>
            <a:pPr algn="just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8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9075" y="457200"/>
            <a:ext cx="3467100" cy="838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 /ছাত্রী  পাঠ করবেঃ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523875"/>
            <a:ext cx="4224337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524000"/>
            <a:ext cx="4114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জন্মভূমি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রবীন্দ্রনাথ ঠাকুর</a:t>
            </a:r>
          </a:p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সার্থক জনম আমার জন্মেছি এই দেশে ।</a:t>
            </a:r>
          </a:p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সার্থক জনম ,মা গো ,তোমায় ভালোবেসে।।</a:t>
            </a:r>
          </a:p>
          <a:p>
            <a:pPr algn="just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 জানি নে তোর ধন রতন আছে কি না রানির মতন,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শুধু জানি আমার অঙ্গ জুড়ায় তোমার ছায়ায় এসে।।</a:t>
            </a:r>
          </a:p>
          <a:p>
            <a:pPr algn="just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কোন বনেতে জানিনে ফুল গন্ধে এমন করে আকুল ,</a:t>
            </a:r>
          </a:p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কোন গগনে ওঠে রে চাঁদ এমন হাসি হেসে।।</a:t>
            </a:r>
          </a:p>
          <a:p>
            <a:pPr algn="just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আঁখি মেলে তোমার আলো প্রথম আমার চোখ জুড়ালো,</a:t>
            </a:r>
          </a:p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ওই আলোতে নয়ন রেখে মুদব নয়ন শেষে।।</a:t>
            </a:r>
          </a:p>
          <a:p>
            <a:pPr algn="just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30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335</Words>
  <Application>Microsoft Office PowerPoint</Application>
  <PresentationFormat>On-screen Show (4:3)</PresentationFormat>
  <Paragraphs>100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Oubaeid-Bin-Saad</dc:creator>
  <cp:lastModifiedBy>Oubaeid-Bin-Saad</cp:lastModifiedBy>
  <cp:revision>96</cp:revision>
  <dcterms:created xsi:type="dcterms:W3CDTF">2006-08-16T00:00:00Z</dcterms:created>
  <dcterms:modified xsi:type="dcterms:W3CDTF">2020-03-15T06:57:55Z</dcterms:modified>
</cp:coreProperties>
</file>