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4" r:id="rId2"/>
    <p:sldId id="288" r:id="rId3"/>
    <p:sldId id="299" r:id="rId4"/>
    <p:sldId id="286" r:id="rId5"/>
    <p:sldId id="289" r:id="rId6"/>
    <p:sldId id="303" r:id="rId7"/>
    <p:sldId id="290" r:id="rId8"/>
    <p:sldId id="301" r:id="rId9"/>
    <p:sldId id="291" r:id="rId10"/>
    <p:sldId id="302" r:id="rId11"/>
    <p:sldId id="292" r:id="rId12"/>
    <p:sldId id="294" r:id="rId13"/>
    <p:sldId id="293" r:id="rId14"/>
    <p:sldId id="29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66FF33"/>
    <a:srgbClr val="FFFF00"/>
    <a:srgbClr val="009900"/>
    <a:srgbClr val="A50021"/>
    <a:srgbClr val="800080"/>
    <a:srgbClr val="3399FF"/>
    <a:srgbClr val="385D8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02FE1-FFA3-4AE6-99CC-2D476A024E8D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E96C2-737E-4440-A7E3-139D0805DA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8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5D670-D105-457B-AFD1-5503A972F24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hibanandabiswas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0" y="0"/>
            <a:ext cx="91685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4287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4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5798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65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80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দৃষ্টান্তের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ভিডিও-এর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আত্মমর্যাদা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এ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   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৩.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দৃষ্টান্তের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৩টি     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উদাহারণ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6600" dirty="0">
              <a:solidFill>
                <a:schemeClr val="tx1"/>
              </a:solidFill>
            </a:endParaRPr>
          </a:p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9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26" y="0"/>
            <a:ext cx="917632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6324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9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34290"/>
            <a:ext cx="9144000" cy="6827274"/>
            <a:chOff x="0" y="-630992"/>
            <a:chExt cx="12192000" cy="8275485"/>
          </a:xfrm>
        </p:grpSpPr>
        <p:sp>
          <p:nvSpPr>
            <p:cNvPr id="5" name="TextBox 4"/>
            <p:cNvSpPr txBox="1"/>
            <p:nvPr/>
          </p:nvSpPr>
          <p:spPr>
            <a:xfrm>
              <a:off x="0" y="-630992"/>
              <a:ext cx="12192000" cy="160416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8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989990"/>
              <a:ext cx="5800299" cy="662186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50" dirty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4950" u="sng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950" u="sng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950" u="sng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500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5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4500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শিবানন্দ</a:t>
              </a:r>
              <a:r>
                <a:rPr lang="en-US" sz="45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500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বিশ্বাস</a:t>
              </a:r>
              <a:endParaRPr lang="en-US" sz="45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0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3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000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0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endParaRPr lang="en-US" sz="3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000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সুন্দলী</a:t>
              </a:r>
              <a:r>
                <a:rPr lang="en-US" sz="3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30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বালিকা</a:t>
              </a:r>
              <a:r>
                <a:rPr lang="en-US" sz="30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30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অভয়নগর</a:t>
              </a:r>
              <a:r>
                <a:rPr lang="en-US" sz="30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000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যশোর</a:t>
              </a:r>
              <a:r>
                <a:rPr lang="en-US" sz="30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endPara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300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33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00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33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 ০১৭২৫৪৫২৩৭৭</a:t>
              </a:r>
            </a:p>
            <a:p>
              <a:pPr algn="ctr"/>
              <a:r>
                <a:rPr lang="en-US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shibanandabiswas@gmail.com</a:t>
              </a:r>
              <a:endPara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13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0299" y="989990"/>
              <a:ext cx="6391701" cy="665450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u="sng" dirty="0" err="1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5400" u="sng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u="sng" dirty="0" err="1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u="sng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40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40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US" sz="405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বিশ্বসভ্যতা</a:t>
              </a:r>
              <a:endParaRPr lang="en-US" sz="40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4050" dirty="0">
                  <a:latin typeface="NikoshBAN" panose="02000000000000000000" pitchFamily="2" charset="0"/>
                  <a:cs typeface="NikoshBAN" panose="02000000000000000000" pitchFamily="2" charset="0"/>
                </a:rPr>
                <a:t> ৯ম-১০ম</a:t>
              </a:r>
            </a:p>
            <a:p>
              <a:pPr algn="ctr"/>
              <a:endParaRPr lang="en-US" sz="2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5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405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endParaRPr lang="en-US" sz="40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675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3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r>
                <a:rPr lang="en-US" sz="33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US" sz="33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পাঠের</a:t>
              </a:r>
              <a:r>
                <a:rPr lang="en-US" sz="33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প্রয়োজনীয়তা</a:t>
              </a:r>
              <a:endParaRPr lang="en-US" sz="33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3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90600" cy="128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257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48006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67" y="0"/>
            <a:ext cx="4599878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7600"/>
            <a:ext cx="4272699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3200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11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11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115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আত্মমর্যাদা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সচেতনতার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অনুধাবন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দৃষ্টান্তের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618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999503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34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7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115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আত্মমর্যাদা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05072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50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সচেতনতার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</TotalTime>
  <Words>189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Office Theme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E.S.C</dc:creator>
  <cp:lastModifiedBy>s</cp:lastModifiedBy>
  <cp:revision>384</cp:revision>
  <dcterms:created xsi:type="dcterms:W3CDTF">2012-11-19T06:11:49Z</dcterms:created>
  <dcterms:modified xsi:type="dcterms:W3CDTF">2020-03-14T17:04:19Z</dcterms:modified>
</cp:coreProperties>
</file>