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9" r:id="rId2"/>
    <p:sldId id="280" r:id="rId3"/>
    <p:sldId id="259" r:id="rId4"/>
    <p:sldId id="260" r:id="rId5"/>
    <p:sldId id="261" r:id="rId6"/>
    <p:sldId id="283" r:id="rId7"/>
    <p:sldId id="264" r:id="rId8"/>
    <p:sldId id="269" r:id="rId9"/>
    <p:sldId id="276" r:id="rId10"/>
    <p:sldId id="298" r:id="rId11"/>
    <p:sldId id="268" r:id="rId12"/>
    <p:sldId id="275" r:id="rId13"/>
    <p:sldId id="266" r:id="rId14"/>
    <p:sldId id="299" r:id="rId15"/>
    <p:sldId id="270" r:id="rId16"/>
    <p:sldId id="271" r:id="rId17"/>
    <p:sldId id="301" r:id="rId18"/>
    <p:sldId id="30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62DA-5B62-4F97-AE81-35D5734723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7A131-5415-40AC-AE9B-1D5FB596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4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7A131-5415-40AC-AE9B-1D5FB5966A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10365-51A3-4CBB-BAF1-5143198E8E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64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6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41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6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7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16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97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58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6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6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5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0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6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78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3D3299-A196-428F-AFCF-ADEC9E96171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4D18E1-4A33-4967-AB09-576FAEA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7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C3E5B-612F-4A57-B808-66B9E2643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321169"/>
            <a:ext cx="3124200" cy="3727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D1BBB-3B86-4E76-AA67-DAAA31E87112}"/>
              </a:ext>
            </a:extLst>
          </p:cNvPr>
          <p:cNvSpPr txBox="1"/>
          <p:nvPr/>
        </p:nvSpPr>
        <p:spPr>
          <a:xfrm>
            <a:off x="2110153" y="337625"/>
            <a:ext cx="820146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       </a:t>
            </a:r>
            <a:r>
              <a:rPr lang="en-US" sz="1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0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7963"/>
            <a:ext cx="10515600" cy="1325562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bn-BD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নিবিড়ভাবে পর্যবেক্ষণ কর</a:t>
            </a:r>
            <a:endParaRPr lang="en-US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5609" y="1925053"/>
            <a:ext cx="4014953" cy="463616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103476" y="1925053"/>
            <a:ext cx="3972910" cy="463616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38990" y="1925053"/>
            <a:ext cx="3752192" cy="463616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6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10515600" cy="1076325"/>
          </a:xfr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600" cap="all" dirty="0">
                <a:ln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cap="all" dirty="0">
              <a:ln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9052" y="6015474"/>
            <a:ext cx="511233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 জীবনে বন্যার চারটি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 লিখ।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48" y="1565564"/>
            <a:ext cx="5361708" cy="43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9726" y="2128345"/>
            <a:ext cx="64008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বিপুল পরিমাণ ফসলের ক্ষতি হয়।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মানুষের প্রাণহানি ঘটে।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পশুপাখির জীবন বিনষ্ট ও বিপন্ন হয়।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সম্পদ ধবংস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1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4950"/>
            <a:ext cx="5529263" cy="650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 কর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4D8DB-C5FC-4DA3-B95D-30F70EA37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5" y="1011188"/>
            <a:ext cx="3592609" cy="5109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70ED69-E2AC-4596-85C7-C0B1F332D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10" y="921132"/>
            <a:ext cx="3406361" cy="52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AA8DB-4D76-4C3C-97B3-2637EF1C1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37" y="921132"/>
            <a:ext cx="4262511" cy="5289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00D67D-FE5C-478D-B2CD-6473AF4A71B7}"/>
              </a:ext>
            </a:extLst>
          </p:cNvPr>
          <p:cNvSpPr txBox="1"/>
          <p:nvPr/>
        </p:nvSpPr>
        <p:spPr>
          <a:xfrm>
            <a:off x="661182" y="6300939"/>
            <a:ext cx="253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সামাজীক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3360A-E593-490E-8D62-260DBCDBA962}"/>
              </a:ext>
            </a:extLst>
          </p:cNvPr>
          <p:cNvSpPr txBox="1"/>
          <p:nvPr/>
        </p:nvSpPr>
        <p:spPr>
          <a:xfrm>
            <a:off x="4271010" y="6300939"/>
            <a:ext cx="300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1AC8E-5380-4169-AA39-7E3AC624639B}"/>
              </a:ext>
            </a:extLst>
          </p:cNvPr>
          <p:cNvSpPr txBox="1"/>
          <p:nvPr/>
        </p:nvSpPr>
        <p:spPr>
          <a:xfrm>
            <a:off x="8356210" y="6300939"/>
            <a:ext cx="279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E7A063-5EFE-4A98-8C93-C1B633179C79}"/>
              </a:ext>
            </a:extLst>
          </p:cNvPr>
          <p:cNvSpPr txBox="1"/>
          <p:nvPr/>
        </p:nvSpPr>
        <p:spPr>
          <a:xfrm>
            <a:off x="3953023" y="379828"/>
            <a:ext cx="6016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59BDF-605D-4075-B7F0-0BAA9992E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1685925"/>
            <a:ext cx="3592394" cy="4546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7DDBB1-BBD9-4D9D-AE64-BF266B40B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23" y="1685925"/>
            <a:ext cx="3939174" cy="4546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A7BAF-8E1E-47A2-91B4-4EB168CA4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72" y="1724610"/>
            <a:ext cx="3939174" cy="4507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1C808E-A265-42D2-95EC-3FCA5D2A1C1A}"/>
              </a:ext>
            </a:extLst>
          </p:cNvPr>
          <p:cNvSpPr txBox="1"/>
          <p:nvPr/>
        </p:nvSpPr>
        <p:spPr>
          <a:xfrm>
            <a:off x="422031" y="6231987"/>
            <a:ext cx="218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সামাজীক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E0D42-A79C-437C-B68A-9C0F56202C94}"/>
              </a:ext>
            </a:extLst>
          </p:cNvPr>
          <p:cNvSpPr txBox="1"/>
          <p:nvPr/>
        </p:nvSpPr>
        <p:spPr>
          <a:xfrm>
            <a:off x="4093698" y="6231987"/>
            <a:ext cx="218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জরুরী</a:t>
            </a:r>
            <a:r>
              <a:rPr lang="en-US" sz="2400" dirty="0"/>
              <a:t>  </a:t>
            </a:r>
            <a:r>
              <a:rPr lang="en-US" sz="2400" dirty="0" err="1"/>
              <a:t>ঘোষনা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3D2AA-63C9-4707-92DD-ABD2E0965DBD}"/>
              </a:ext>
            </a:extLst>
          </p:cNvPr>
          <p:cNvSpPr txBox="1"/>
          <p:nvPr/>
        </p:nvSpPr>
        <p:spPr>
          <a:xfrm>
            <a:off x="8567224" y="6231987"/>
            <a:ext cx="292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দু-কুলে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7963"/>
            <a:ext cx="3643313" cy="9286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0402" y="6019843"/>
            <a:ext cx="687164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নিয়ন্ত্রণের ৫টি ব্যবস্থা লিখ।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6" y="1316182"/>
            <a:ext cx="5827594" cy="44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166688"/>
            <a:ext cx="10515600" cy="996950"/>
          </a:xfrm>
          <a:solidFill>
            <a:schemeClr val="bg1"/>
          </a:solidFill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600" cap="all" dirty="0">
              <a:ln/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308" y="3737724"/>
            <a:ext cx="5007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ক। প্রাকৃতিক দূর্যোগ কী?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খ। বাংলাদেশকে নদী মাতৃক দেশ বলা হয় কেন?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গ। বন্যার ১টি কারণ বল।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ঘ। বন্যার (মানব জীবনে) ২টি প্রভাব বল।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ঙ। বন্যা নিয়ন্ত্রণে ২টি করণীয় বল।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88" y="1321345"/>
            <a:ext cx="4453719" cy="260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3E2F1-3EE9-48C8-8EC9-FFCCF9B5124C}"/>
              </a:ext>
            </a:extLst>
          </p:cNvPr>
          <p:cNvSpPr txBox="1"/>
          <p:nvPr/>
        </p:nvSpPr>
        <p:spPr>
          <a:xfrm>
            <a:off x="1617785" y="464234"/>
            <a:ext cx="364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বাড়ীর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কাজ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C24C8-1A8E-4F15-9F41-3D118E1B9BA0}"/>
              </a:ext>
            </a:extLst>
          </p:cNvPr>
          <p:cNvSpPr txBox="1"/>
          <p:nvPr/>
        </p:nvSpPr>
        <p:spPr>
          <a:xfrm>
            <a:off x="1294227" y="1955409"/>
            <a:ext cx="928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109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0D9E3-6610-41EE-9C47-60FC578F834E}"/>
              </a:ext>
            </a:extLst>
          </p:cNvPr>
          <p:cNvSpPr txBox="1"/>
          <p:nvPr/>
        </p:nvSpPr>
        <p:spPr>
          <a:xfrm>
            <a:off x="1702191" y="1702191"/>
            <a:ext cx="9551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503238"/>
            <a:ext cx="10515600" cy="1339850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7801" y="2559881"/>
            <a:ext cx="378229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688" y="2872134"/>
            <a:ext cx="4658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দেবব্রত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স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র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র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শিক্</a:t>
            </a:r>
            <a:r>
              <a:rPr lang="as-IN" sz="2000" b="1" dirty="0">
                <a:latin typeface="SutonnyMJ" pitchFamily="2" charset="0"/>
                <a:cs typeface="SutonnyMJ" pitchFamily="2" charset="0"/>
              </a:rPr>
              <a:t>ষ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ক</a:t>
            </a:r>
          </a:p>
          <a:p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মিরাপাড়া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মাধ্যমিক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বিদ্যাল</a:t>
            </a:r>
            <a:r>
              <a:rPr lang="as-IN" sz="2000" b="1" dirty="0">
                <a:latin typeface="SutonnyMJ" pitchFamily="2" charset="0"/>
                <a:cs typeface="SutonnyMJ" pitchFamily="2" charset="0"/>
              </a:rPr>
              <a:t>য়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DDE3A-8950-4255-A74E-643B9AB28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78705" y="1843085"/>
            <a:ext cx="2550694" cy="2814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0CF18A-8C84-4915-B225-ADD749E4AFA8}"/>
              </a:ext>
            </a:extLst>
          </p:cNvPr>
          <p:cNvSpPr txBox="1"/>
          <p:nvPr/>
        </p:nvSpPr>
        <p:spPr>
          <a:xfrm>
            <a:off x="442688" y="4257129"/>
            <a:ext cx="3636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      </a:t>
            </a:r>
            <a:r>
              <a:rPr lang="en-US" sz="2000" b="1" dirty="0" err="1"/>
              <a:t>নড়াইল</a:t>
            </a:r>
            <a:r>
              <a:rPr lang="en-US" sz="2000" b="1" dirty="0"/>
              <a:t> </a:t>
            </a:r>
            <a:r>
              <a:rPr lang="en-US" sz="2000" b="1" dirty="0" err="1"/>
              <a:t>সদর</a:t>
            </a:r>
            <a:r>
              <a:rPr lang="en-US" sz="2000" b="1" dirty="0"/>
              <a:t>, </a:t>
            </a:r>
            <a:r>
              <a:rPr lang="en-US" sz="2000" b="1" dirty="0" err="1"/>
              <a:t>নড়াইল</a:t>
            </a:r>
            <a:r>
              <a:rPr lang="en-US" sz="2000" b="1" dirty="0"/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A56BB-2FC9-493F-9E30-9139610FCB02}"/>
              </a:ext>
            </a:extLst>
          </p:cNvPr>
          <p:cNvSpPr txBox="1"/>
          <p:nvPr/>
        </p:nvSpPr>
        <p:spPr>
          <a:xfrm>
            <a:off x="192506" y="4768948"/>
            <a:ext cx="400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 ০১৭২৫৮১৮৩২৫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3126D-F7B0-4C13-8DDC-907E0628EAAE}"/>
              </a:ext>
            </a:extLst>
          </p:cNvPr>
          <p:cNvSpPr txBox="1"/>
          <p:nvPr/>
        </p:nvSpPr>
        <p:spPr>
          <a:xfrm>
            <a:off x="6749716" y="2144382"/>
            <a:ext cx="42566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দশম 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 ভূগোল ও পরিবেশ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অধ্যায়ঃ চতুর্দশ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54235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85738"/>
            <a:ext cx="8890000" cy="106045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as-IN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কটি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as-IN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80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6F083820-D2FC-4638-926F-C0F41CAEA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26064"/>
              </p:ext>
            </p:extLst>
          </p:nvPr>
        </p:nvGraphicFramePr>
        <p:xfrm>
          <a:off x="3330575" y="3182938"/>
          <a:ext cx="55308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4" imgW="5530320" imgH="488520" progId="Package">
                  <p:embed/>
                </p:oleObj>
              </mc:Choice>
              <mc:Fallback>
                <p:oleObj name="Packager Shell Object" showAsIcon="1" r:id="rId4" imgW="5530320" imgH="48852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F083820-D2FC-4638-926F-C0F41CAEA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0575" y="3182938"/>
                        <a:ext cx="55308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5400675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5526" y="1778000"/>
            <a:ext cx="11677842" cy="4842933"/>
            <a:chOff x="127384" y="1778000"/>
            <a:chExt cx="11785600" cy="4842933"/>
          </a:xfrm>
        </p:grpSpPr>
        <p:sp>
          <p:nvSpPr>
            <p:cNvPr id="4" name="Bevel 3"/>
            <p:cNvSpPr/>
            <p:nvPr/>
          </p:nvSpPr>
          <p:spPr>
            <a:xfrm>
              <a:off x="127384" y="1778000"/>
              <a:ext cx="11785600" cy="4842933"/>
            </a:xfrm>
            <a:prstGeom prst="bevel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71697" y="2689982"/>
              <a:ext cx="4216399" cy="2646878"/>
            </a:xfrm>
            <a:prstGeom prst="rect">
              <a:avLst/>
            </a:prstGeom>
            <a:noFill/>
          </p:spPr>
          <p:txBody>
            <a:bodyPr wrap="square" rtlCol="0">
              <a:prstTxWarp prst="textSlantDown">
                <a:avLst/>
              </a:prstTxWarp>
              <a:spAutoFit/>
            </a:bodyPr>
            <a:lstStyle/>
            <a:p>
              <a:r>
                <a:rPr lang="bn-BD" sz="166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itchFamily="2" charset="0"/>
                  <a:cs typeface="NikoshBAN" pitchFamily="2" charset="0"/>
                </a:rPr>
                <a:t>বন্যা</a:t>
              </a:r>
              <a:endParaRPr lang="en-US" sz="1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6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6388"/>
            <a:ext cx="10558463" cy="1203325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Chevron">
              <a:avLst/>
            </a:prstTxWarp>
            <a:noAutofit/>
          </a:bodyPr>
          <a:lstStyle/>
          <a:p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359" y="2342118"/>
            <a:ext cx="4974924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 পাঠ শেষে শিক্ষার্থীরা- - 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995" y="3270573"/>
            <a:ext cx="6553618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বন্যা কী বলতে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বন্যার কারণ ব্যাখ্যা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বন্যার প্রভাব বর্ণনা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বন্যা নিয়ন্ত্রণ ব্যবস্থা বিশ্লেষণ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663247-D2E7-43DE-866F-40BBE8417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8" y="1575582"/>
            <a:ext cx="8482819" cy="45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5313363" cy="99695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87" y="1576552"/>
            <a:ext cx="2856269" cy="455623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1350" y="1576552"/>
            <a:ext cx="2984090" cy="455623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52535" y="1576552"/>
            <a:ext cx="2944168" cy="455623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371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17742" y="1576552"/>
            <a:ext cx="2816942" cy="455623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473" y="6264397"/>
            <a:ext cx="199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 উজাড়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4256" y="6285654"/>
            <a:ext cx="271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অপরিকল্পিত নগরায়ণ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2535" y="6285654"/>
            <a:ext cx="245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নদীর গভীরতা কম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81625" y="6285654"/>
            <a:ext cx="245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বরফগলা পানি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4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10515600" cy="1106487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en-US"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6705" y="5834990"/>
            <a:ext cx="5049982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বন্যার চারটি কারণ 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5" y="1583140"/>
            <a:ext cx="5098473" cy="40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5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905" y="1280159"/>
            <a:ext cx="9186203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উজাড়</a:t>
            </a:r>
          </a:p>
          <a:p>
            <a:pPr algn="just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অপরিকল্পিত নগরায়ণ</a:t>
            </a:r>
          </a:p>
          <a:p>
            <a:pPr algn="just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নদীর গভীরতা কম</a:t>
            </a:r>
          </a:p>
          <a:p>
            <a:pPr algn="just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বরফ গলা পানি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264</Words>
  <Application>Microsoft Office PowerPoint</Application>
  <PresentationFormat>Widescreen</PresentationFormat>
  <Paragraphs>60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SutonnyMJ</vt:lpstr>
      <vt:lpstr>Organic</vt:lpstr>
      <vt:lpstr>Packager Shell Object</vt:lpstr>
      <vt:lpstr>PowerPoint Presentation</vt:lpstr>
      <vt:lpstr>পরিচিতি</vt:lpstr>
      <vt:lpstr>আমরা একটি ভিডিও দেখি</vt:lpstr>
      <vt:lpstr>আজকের পাঠ</vt:lpstr>
      <vt:lpstr>শিখনফল</vt:lpstr>
      <vt:lpstr>PowerPoint Presentation</vt:lpstr>
      <vt:lpstr>ছবিগুলো দেখ</vt:lpstr>
      <vt:lpstr>একক কাজ</vt:lpstr>
      <vt:lpstr>PowerPoint Presentation</vt:lpstr>
      <vt:lpstr>নিবিড়ভাবে পর্যবেক্ষণ কর</vt:lpstr>
      <vt:lpstr>জোড়ায় কাজ</vt:lpstr>
      <vt:lpstr>PowerPoint Presentation</vt:lpstr>
      <vt:lpstr>লক্ষ কর</vt:lpstr>
      <vt:lpstr>PowerPoint Presentation</vt:lpstr>
      <vt:lpstr>দলীয় কাজ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8</cp:revision>
  <dcterms:created xsi:type="dcterms:W3CDTF">2020-03-14T04:50:08Z</dcterms:created>
  <dcterms:modified xsi:type="dcterms:W3CDTF">2020-03-14T05:53:42Z</dcterms:modified>
</cp:coreProperties>
</file>