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7" r:id="rId4"/>
    <p:sldId id="260" r:id="rId5"/>
    <p:sldId id="261" r:id="rId6"/>
    <p:sldId id="262" r:id="rId7"/>
    <p:sldId id="264" r:id="rId8"/>
    <p:sldId id="275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5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3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3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0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2599-D571-48D9-8CB2-B804AC593BE2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8A352-7D30-4B1E-9D48-61F7F728E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219200"/>
            <a:ext cx="8558509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558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4572000"/>
            <a:ext cx="10668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2020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883" y="225886"/>
            <a:ext cx="9027879" cy="5388862"/>
            <a:chOff x="7883" y="225886"/>
            <a:chExt cx="9027879" cy="53888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04800"/>
              <a:ext cx="2209800" cy="1753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219" y="249079"/>
              <a:ext cx="1971675" cy="23145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287" y="225886"/>
              <a:ext cx="2749968" cy="19716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3056986"/>
              <a:ext cx="3854162" cy="255776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287" y="3429000"/>
              <a:ext cx="2490274" cy="142301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" y="2563654"/>
              <a:ext cx="28575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4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33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181600"/>
            <a:ext cx="6477000" cy="14478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ডিভাসগুলো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মইক্রোফোন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26970" r="54696" b="4613"/>
          <a:stretch/>
        </p:blipFill>
        <p:spPr>
          <a:xfrm>
            <a:off x="2486891" y="304800"/>
            <a:ext cx="3962400" cy="36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1" y="1587061"/>
            <a:ext cx="8001000" cy="2923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1524000"/>
            <a:ext cx="5486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457199"/>
            <a:ext cx="31242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Function Key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886200"/>
            <a:ext cx="2971799" cy="58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067911"/>
            <a:ext cx="533400" cy="2942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43600" y="457200"/>
            <a:ext cx="24003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Backspace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2383221"/>
            <a:ext cx="574127" cy="58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0" y="457200"/>
            <a:ext cx="15240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3429000"/>
            <a:ext cx="874986" cy="4361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03173" y="3360684"/>
            <a:ext cx="874986" cy="5044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0463" y="4952999"/>
            <a:ext cx="131313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20101" y="3921716"/>
            <a:ext cx="1494439" cy="5885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14600" y="4952999"/>
            <a:ext cx="2209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Arrow Key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4952999"/>
            <a:ext cx="2209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Spacebar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2741" y="2877209"/>
            <a:ext cx="1134459" cy="4834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071445" y="6019800"/>
            <a:ext cx="2209800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Enter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20" grpId="0" animBg="1"/>
      <p:bldP spid="22" grpId="0" animBg="1"/>
      <p:bldP spid="25" grpId="0" animBg="1"/>
      <p:bldP spid="28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11771"/>
            <a:ext cx="5131128" cy="4489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143000"/>
            <a:ext cx="266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Left Baton</a:t>
            </a:r>
            <a:endParaRPr lang="en-US" sz="3600" b="1" dirty="0"/>
          </a:p>
        </p:txBody>
      </p:sp>
      <p:sp>
        <p:nvSpPr>
          <p:cNvPr id="12" name="Oval 11"/>
          <p:cNvSpPr/>
          <p:nvPr/>
        </p:nvSpPr>
        <p:spPr>
          <a:xfrm>
            <a:off x="4724400" y="2514600"/>
            <a:ext cx="298417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943600" y="3657600"/>
            <a:ext cx="3810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2608990"/>
            <a:ext cx="457200" cy="45153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1962659"/>
            <a:ext cx="266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Right Baton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2744311"/>
            <a:ext cx="266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Wheel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351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458200" cy="17526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কিবোর্ডের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বাটনগুলোর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83" y="152400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ডিভাসসের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Enter Key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51816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562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8523"/>
            <a:ext cx="7315201" cy="64581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09800"/>
            <a:ext cx="71628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597604"/>
            <a:ext cx="6858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6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2400"/>
            <a:ext cx="8991600" cy="1143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714297" y="1534811"/>
            <a:ext cx="6324600" cy="3951288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আসাদুজ্জামান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৩৮০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রাজপাশা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ভাণ্ডারিয়া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2860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79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228600" y="2174875"/>
            <a:ext cx="8610599" cy="395128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দ্বিত্বীয়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৮ম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১০/০৩/২০২০।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লক্ষ‌্য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828800"/>
            <a:ext cx="4267200" cy="37338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4129834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0960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5867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কিবোর্ড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077200" cy="3810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ডিভাইসগুলোর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l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লক্ষ‌্য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038600" cy="311128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3" name="TextBox 2"/>
          <p:cNvSpPr txBox="1"/>
          <p:nvPr/>
        </p:nvSpPr>
        <p:spPr>
          <a:xfrm>
            <a:off x="9906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096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0" y="2133600"/>
            <a:ext cx="3314700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600450" cy="36004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লক্ষ‌্য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/>
          </a:p>
        </p:txBody>
      </p:sp>
      <p:sp>
        <p:nvSpPr>
          <p:cNvPr id="8" name="Rectangle 7"/>
          <p:cNvSpPr/>
          <p:nvPr/>
        </p:nvSpPr>
        <p:spPr>
          <a:xfrm>
            <a:off x="5638800" y="54483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মইক্রোফোনে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83020" y="544829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81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29200"/>
            <a:ext cx="8229600" cy="1066800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মইক্রোফোনে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381000"/>
            <a:ext cx="5486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174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ছবিগুলো লক্ষ‌্য কর</vt:lpstr>
      <vt:lpstr>পাঠ শিরোনাম </vt:lpstr>
      <vt:lpstr>শিখনফল </vt:lpstr>
      <vt:lpstr>ছবিগুলো লক্ষ‌্য কর</vt:lpstr>
      <vt:lpstr>ছবিগুলো লক্ষ‌্য কর</vt:lpstr>
      <vt:lpstr>একক কাজ</vt:lpstr>
      <vt:lpstr>PowerPoint Presentation</vt:lpstr>
      <vt:lpstr>জোড়ায় কাজ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98</cp:revision>
  <dcterms:created xsi:type="dcterms:W3CDTF">2020-03-10T06:08:30Z</dcterms:created>
  <dcterms:modified xsi:type="dcterms:W3CDTF">2020-03-14T08:26:35Z</dcterms:modified>
</cp:coreProperties>
</file>