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0" r:id="rId3"/>
    <p:sldId id="257" r:id="rId4"/>
    <p:sldId id="265" r:id="rId5"/>
    <p:sldId id="264" r:id="rId6"/>
    <p:sldId id="258" r:id="rId7"/>
    <p:sldId id="266" r:id="rId8"/>
    <p:sldId id="271" r:id="rId9"/>
    <p:sldId id="267" r:id="rId10"/>
    <p:sldId id="273" r:id="rId11"/>
    <p:sldId id="268" r:id="rId12"/>
    <p:sldId id="272" r:id="rId13"/>
    <p:sldId id="261" r:id="rId14"/>
    <p:sldId id="263" r:id="rId15"/>
    <p:sldId id="274" r:id="rId16"/>
    <p:sldId id="2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67" d="100"/>
          <a:sy n="67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9ECB2-919B-4322-B1E9-36FAFAB1E2A7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2C40D-49E2-4B61-89E9-F4247C0C9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91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2C40D-49E2-4B61-89E9-F4247C0C95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25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748C22-2B09-4FA0-891B-D14E2CCF56DD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1BE755-508D-4E45-BA40-3CFE395ED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8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748C22-2B09-4FA0-891B-D14E2CCF56DD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1BE755-508D-4E45-BA40-3CFE395ED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6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748C22-2B09-4FA0-891B-D14E2CCF56DD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1BE755-508D-4E45-BA40-3CFE395ED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1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748C22-2B09-4FA0-891B-D14E2CCF56DD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1BE755-508D-4E45-BA40-3CFE395ED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8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748C22-2B09-4FA0-891B-D14E2CCF56DD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1BE755-508D-4E45-BA40-3CFE395ED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18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748C22-2B09-4FA0-891B-D14E2CCF56DD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1BE755-508D-4E45-BA40-3CFE395ED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5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748C22-2B09-4FA0-891B-D14E2CCF56DD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1BE755-508D-4E45-BA40-3CFE395ED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95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748C22-2B09-4FA0-891B-D14E2CCF56DD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1BE755-508D-4E45-BA40-3CFE395ED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96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748C22-2B09-4FA0-891B-D14E2CCF56DD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1BE755-508D-4E45-BA40-3CFE395ED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43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748C22-2B09-4FA0-891B-D14E2CCF56DD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1BE755-508D-4E45-BA40-3CFE395ED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4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748C22-2B09-4FA0-891B-D14E2CCF56DD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1BE755-508D-4E45-BA40-3CFE395ED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1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9485" y="6443434"/>
            <a:ext cx="89117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 smtClean="0"/>
              <a:t>ইমদাদুল</a:t>
            </a:r>
            <a:r>
              <a:rPr lang="en-US" dirty="0" smtClean="0"/>
              <a:t> </a:t>
            </a:r>
            <a:r>
              <a:rPr lang="en-US" dirty="0" err="1" smtClean="0"/>
              <a:t>হক</a:t>
            </a:r>
            <a:r>
              <a:rPr lang="en-US" dirty="0" smtClean="0"/>
              <a:t>, </a:t>
            </a:r>
            <a:r>
              <a:rPr lang="en-US" dirty="0" err="1" smtClean="0"/>
              <a:t>সহকারি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 (</a:t>
            </a:r>
            <a:r>
              <a:rPr lang="en-US" dirty="0" err="1" smtClean="0"/>
              <a:t>আইসিটি</a:t>
            </a:r>
            <a:r>
              <a:rPr lang="en-US" dirty="0" smtClean="0"/>
              <a:t>), ০১৯১৭-১০০০৪০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34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27" y="1770379"/>
            <a:ext cx="7968343" cy="4448992"/>
          </a:xfrm>
          <a:prstGeom prst="rect">
            <a:avLst/>
          </a:prstGeom>
        </p:spPr>
      </p:pic>
      <p:sp>
        <p:nvSpPr>
          <p:cNvPr id="10" name="Bevel 9"/>
          <p:cNvSpPr/>
          <p:nvPr/>
        </p:nvSpPr>
        <p:spPr>
          <a:xfrm>
            <a:off x="2061026" y="177072"/>
            <a:ext cx="7968343" cy="1375957"/>
          </a:xfrm>
          <a:prstGeom prst="bevel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42000">
                <a:schemeClr val="accent1">
                  <a:lumMod val="45000"/>
                  <a:lumOff val="55000"/>
                </a:schemeClr>
              </a:gs>
              <a:gs pos="88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BurigangaSushreeMJ" pitchFamily="2" charset="0"/>
                <a:cs typeface="NikoshBAN" pitchFamily="2" charset="0"/>
              </a:rPr>
              <a:t>স্বাগতম</a:t>
            </a:r>
            <a:endParaRPr lang="bn-BD" dirty="0" smtClean="0">
              <a:solidFill>
                <a:srgbClr val="FF0000"/>
              </a:solidFill>
              <a:latin typeface="BurigangaSushreeMJ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25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63" y="1618997"/>
            <a:ext cx="6973273" cy="362000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029594" y="2596896"/>
            <a:ext cx="274320" cy="29260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32278 0.229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33" y="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398" y="909490"/>
            <a:ext cx="2748716" cy="2175929"/>
          </a:xfrm>
          <a:prstGeom prst="rect">
            <a:avLst/>
          </a:prstGeom>
          <a:ln w="12700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548701" y="3228651"/>
            <a:ext cx="1769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রাউটার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0418" y="72367"/>
            <a:ext cx="4494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নেটওয়ার্ক-সংশ্লিষ্ট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যন্ত্রপাতি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8130" y="3813426"/>
            <a:ext cx="88993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রাউটার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(Router):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Router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Route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রাউটার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রাউটার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26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935839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780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4635" y="2312894"/>
            <a:ext cx="6615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4632" y="4978196"/>
            <a:ext cx="6615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4632" y="3704664"/>
            <a:ext cx="6615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4633" y="3000780"/>
            <a:ext cx="6615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সুইচের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পোস্টারে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4631" y="4345347"/>
            <a:ext cx="7194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রাউটারের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পোস্টারে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4631" y="5547609"/>
            <a:ext cx="7194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রাউটারের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পোস্টারে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785616" y="605560"/>
            <a:ext cx="4297680" cy="15813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02859" y="832179"/>
            <a:ext cx="66159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4296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7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4027" y="796387"/>
            <a:ext cx="23414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5771" y="2235200"/>
            <a:ext cx="6676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5771" y="3122489"/>
            <a:ext cx="6676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5142" y="4528857"/>
            <a:ext cx="6676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রাউটার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3448304" y="613131"/>
            <a:ext cx="5411506" cy="1384046"/>
          </a:xfrm>
          <a:prstGeom prst="flowChartAlternateProcess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85142" y="3825673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সুইচের একটি কাজ বল।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02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3182112" y="658368"/>
            <a:ext cx="5559552" cy="1389888"/>
          </a:xfrm>
          <a:prstGeom prst="hexagon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4128" y="3891343"/>
            <a:ext cx="987552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রাউটার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06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" y="359023"/>
            <a:ext cx="11009376" cy="57857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96115" y="708007"/>
            <a:ext cx="7503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86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4542770" y="148106"/>
            <a:ext cx="3400023" cy="144780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1494971" y="3541486"/>
            <a:ext cx="4608287" cy="2541643"/>
          </a:xfrm>
          <a:prstGeom prst="flowChartProcess">
            <a:avLst/>
          </a:prstGeom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ইমদাদুল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হক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দেহুন্দা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করিমগঞ্জ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.০১৭১৩-৫৬৫৩৮৩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imdadulhaquedhs@gmail.com</a:t>
            </a:r>
            <a:endParaRPr lang="bn-BD" sz="2800" dirty="0" smtClean="0">
              <a:solidFill>
                <a:schemeClr val="tx1"/>
              </a:solidFill>
              <a:latin typeface="Times New Roman" panose="02020603050405020304" pitchFamily="18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87475" y="3649020"/>
            <a:ext cx="3837902" cy="2434109"/>
          </a:xfrm>
          <a:prstGeom prst="rect">
            <a:avLst/>
          </a:prstGeom>
          <a:ln w="127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শ্রেণিঃ অষ্টম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অধ্যায়ঃ দ্বিতীয়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৫০ মিনিট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১১/০৩/২০২০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970" y="1602300"/>
            <a:ext cx="1455313" cy="16871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496" y="1628055"/>
            <a:ext cx="1539758" cy="168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9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1292" y="147513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ছবি দু’টি নিবিড়ভাবে পর্যবেক্ষন কর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77" y="1439323"/>
            <a:ext cx="3026540" cy="2960015"/>
          </a:xfrm>
          <a:prstGeom prst="rect">
            <a:avLst/>
          </a:prstGeom>
          <a:ln w="19050"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078" y="1361828"/>
            <a:ext cx="2987898" cy="296001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</p:pic>
      <p:sp>
        <p:nvSpPr>
          <p:cNvPr id="9" name="Rectangle 8"/>
          <p:cNvSpPr/>
          <p:nvPr/>
        </p:nvSpPr>
        <p:spPr>
          <a:xfrm>
            <a:off x="3087045" y="5234498"/>
            <a:ext cx="6014433" cy="480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কেন?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87045" y="5234498"/>
            <a:ext cx="6364711" cy="5774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তৈরি করতে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79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003" y="1377856"/>
            <a:ext cx="2653049" cy="2511381"/>
          </a:xfrm>
          <a:prstGeom prst="rect">
            <a:avLst/>
          </a:prstGeom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035" y="1377856"/>
            <a:ext cx="2713345" cy="2511381"/>
          </a:xfrm>
          <a:prstGeom prst="rect">
            <a:avLst/>
          </a:prstGeom>
          <a:ln w="12700">
            <a:noFill/>
          </a:ln>
        </p:spPr>
      </p:pic>
      <p:sp>
        <p:nvSpPr>
          <p:cNvPr id="5" name="Rectangle 4"/>
          <p:cNvSpPr/>
          <p:nvPr/>
        </p:nvSpPr>
        <p:spPr>
          <a:xfrm>
            <a:off x="3748700" y="4491305"/>
            <a:ext cx="5357611" cy="592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 এই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 যন্ত্র?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82228" y="4491305"/>
            <a:ext cx="6041710" cy="60527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সংশ্লিষ্ট যন্ত্র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10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128669" y="2558606"/>
            <a:ext cx="6705600" cy="105606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নেটওয়ার্ক-সংশ্লিষ্ট যন্ত্রপাতি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18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799" y="1896035"/>
            <a:ext cx="8041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………….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1937" y="4087219"/>
            <a:ext cx="80413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কাজসংক্রান্ত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পোস্টার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ডিজাইন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1939" y="2776990"/>
            <a:ext cx="8041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1938" y="3419780"/>
            <a:ext cx="8041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Off-page Connector 7"/>
          <p:cNvSpPr/>
          <p:nvPr/>
        </p:nvSpPr>
        <p:spPr>
          <a:xfrm>
            <a:off x="3944469" y="206654"/>
            <a:ext cx="3810000" cy="1234228"/>
          </a:xfrm>
          <a:prstGeom prst="flowChartOffpageConnector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88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64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64" y="707267"/>
            <a:ext cx="2575775" cy="2515311"/>
          </a:xfrm>
          <a:prstGeom prst="rect">
            <a:avLst/>
          </a:prstGeom>
          <a:ln w="12700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83" y="707266"/>
            <a:ext cx="2372932" cy="2515311"/>
          </a:xfrm>
          <a:prstGeom prst="rect">
            <a:avLst/>
          </a:prstGeom>
          <a:ln w="12700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856070" y="2930189"/>
            <a:ext cx="293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হাব ও 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</a:rPr>
              <a:t>USB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6339" y="157577"/>
            <a:ext cx="4494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নেটওয়ার্ক-সংশ্লিষ্ট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যন্ত্রপাতি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4051" y="3772266"/>
            <a:ext cx="88993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(Hub):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তারযুক্ত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02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63" y="1618997"/>
            <a:ext cx="6973273" cy="3620005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4029594" y="2596896"/>
            <a:ext cx="274320" cy="29260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6842623" y="2743200"/>
            <a:ext cx="1112657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842623" y="2788920"/>
            <a:ext cx="1112657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76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550" y="1043188"/>
            <a:ext cx="2454879" cy="1782149"/>
          </a:xfrm>
          <a:prstGeom prst="rect">
            <a:avLst/>
          </a:prstGeom>
          <a:ln w="12700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625974" y="2825337"/>
            <a:ext cx="1640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সুইচ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74388" y="115909"/>
            <a:ext cx="4494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নেটওয়ার্ক-সংশ্লিষ্ট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যন্ত্রপাতি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8540" y="3410112"/>
            <a:ext cx="88864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সুইচ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(Switch):</a:t>
            </a:r>
            <a:r>
              <a:rPr lang="en-US" sz="32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পৃথকভাবে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সুইচের প্রধান বৈশিষ্ট্য হচ্ছে এটি নেটওয়ার্কে সংযুক্ত প্রত্যেকটি আইসিটি যন্ত্রের একটি করে ঠিকানা বরাদ্দ করে এবং ঐ ঠিকানা অনুযায়ী তথ্যের আদান-প্রদান করে।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77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312</Words>
  <Application>Microsoft Office PowerPoint</Application>
  <PresentationFormat>Widescreen</PresentationFormat>
  <Paragraphs>52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BurigangaSushreeMJ</vt:lpstr>
      <vt:lpstr>Calibri</vt:lpstr>
      <vt:lpstr>Calibri Light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imdad</dc:creator>
  <cp:lastModifiedBy>imdad</cp:lastModifiedBy>
  <cp:revision>50</cp:revision>
  <dcterms:created xsi:type="dcterms:W3CDTF">2020-03-10T15:02:29Z</dcterms:created>
  <dcterms:modified xsi:type="dcterms:W3CDTF">2020-03-14T05:34:25Z</dcterms:modified>
</cp:coreProperties>
</file>