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7" r:id="rId11"/>
    <p:sldId id="269" r:id="rId12"/>
    <p:sldId id="270" r:id="rId13"/>
    <p:sldId id="268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43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39FD26-DAF9-4BAA-9699-3C438427F45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2BB294C-7613-4AE5-8AD9-09C92B0FDFD9}">
      <dgm:prSet phldrT="[Text]" phldr="1"/>
      <dgm:spPr/>
      <dgm:t>
        <a:bodyPr/>
        <a:lstStyle/>
        <a:p>
          <a:endParaRPr lang="en-GB" dirty="0"/>
        </a:p>
      </dgm:t>
    </dgm:pt>
    <dgm:pt modelId="{F4FC42D3-99A2-4B29-AB12-92B3CA6031EF}" type="parTrans" cxnId="{CFECE447-CA8C-45EE-A355-73229BA1CB7A}">
      <dgm:prSet/>
      <dgm:spPr/>
      <dgm:t>
        <a:bodyPr/>
        <a:lstStyle/>
        <a:p>
          <a:endParaRPr lang="en-GB"/>
        </a:p>
      </dgm:t>
    </dgm:pt>
    <dgm:pt modelId="{E3AD47EB-B93D-43EA-A319-670BFEF864DB}" type="sibTrans" cxnId="{CFECE447-CA8C-45EE-A355-73229BA1CB7A}">
      <dgm:prSet/>
      <dgm:spPr/>
      <dgm:t>
        <a:bodyPr/>
        <a:lstStyle/>
        <a:p>
          <a:endParaRPr lang="en-GB"/>
        </a:p>
      </dgm:t>
    </dgm:pt>
    <dgm:pt modelId="{611978A0-4875-4932-8A0B-2B295E36C1B5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bn-BD" sz="2400" dirty="0" smtClean="0">
              <a:latin typeface="+mn-lt"/>
            </a:rPr>
            <a:t>জন্ম</a:t>
          </a:r>
        </a:p>
        <a:p>
          <a:r>
            <a:rPr lang="bn-BD" sz="2400" dirty="0" smtClean="0">
              <a:latin typeface="+mn-lt"/>
            </a:rPr>
            <a:t>1934 খ্রিঃ </a:t>
          </a:r>
          <a:endParaRPr lang="en-GB" sz="2400" dirty="0">
            <a:latin typeface="+mn-lt"/>
          </a:endParaRPr>
        </a:p>
      </dgm:t>
    </dgm:pt>
    <dgm:pt modelId="{8B297010-F8C9-4C1C-B7B2-67AF13B8BE04}" type="parTrans" cxnId="{5B1CE58F-F8E5-471B-AB44-CABE91F45A9D}">
      <dgm:prSet/>
      <dgm:spPr/>
      <dgm:t>
        <a:bodyPr/>
        <a:lstStyle/>
        <a:p>
          <a:endParaRPr lang="en-GB"/>
        </a:p>
      </dgm:t>
    </dgm:pt>
    <dgm:pt modelId="{39655BDB-5170-4C05-A635-B8C39E9DCA75}" type="sibTrans" cxnId="{5B1CE58F-F8E5-471B-AB44-CABE91F45A9D}">
      <dgm:prSet/>
      <dgm:spPr/>
      <dgm:t>
        <a:bodyPr/>
        <a:lstStyle/>
        <a:p>
          <a:endParaRPr lang="en-GB"/>
        </a:p>
      </dgm:t>
    </dgm:pt>
    <dgm:pt modelId="{A6ED8C4D-F849-4F46-A5B6-0EA2BC1BB299}">
      <dgm:prSet phldrT="[Text]" custT="1"/>
      <dgm:spPr/>
      <dgm:t>
        <a:bodyPr/>
        <a:lstStyle/>
        <a:p>
          <a:endParaRPr lang="bn-BD" sz="2000" dirty="0" smtClean="0"/>
        </a:p>
        <a:p>
          <a:endParaRPr lang="bn-BD" sz="2000" dirty="0" smtClean="0"/>
        </a:p>
        <a:p>
          <a:endParaRPr lang="bn-BD" sz="2000" dirty="0" smtClean="0"/>
        </a:p>
        <a:p>
          <a:endParaRPr lang="bn-BD" sz="2000" dirty="0" smtClean="0"/>
        </a:p>
        <a:p>
          <a:r>
            <a:rPr lang="bn-BD" sz="2000" dirty="0" smtClean="0"/>
            <a:t>সাহিত্যকর্ম</a:t>
          </a:r>
        </a:p>
        <a:p>
          <a:r>
            <a:rPr lang="bn-BD" sz="2000" dirty="0" smtClean="0"/>
            <a:t>ডানপিঠে শওকত,</a:t>
          </a:r>
        </a:p>
        <a:p>
          <a:r>
            <a:rPr lang="bn-BD" sz="2000" dirty="0" smtClean="0"/>
            <a:t>আঁধার কুঠির ছেলেটি । </a:t>
          </a:r>
        </a:p>
        <a:p>
          <a:endParaRPr lang="bn-BD" sz="2000" dirty="0" smtClean="0"/>
        </a:p>
        <a:p>
          <a:r>
            <a:rPr lang="bn-BD" sz="3000" dirty="0" smtClean="0"/>
            <a:t> </a:t>
          </a:r>
        </a:p>
        <a:p>
          <a:r>
            <a:rPr lang="bn-BD" sz="3000" dirty="0" smtClean="0"/>
            <a:t>চি </a:t>
          </a:r>
          <a:endParaRPr lang="en-GB" sz="3000" dirty="0"/>
        </a:p>
      </dgm:t>
    </dgm:pt>
    <dgm:pt modelId="{37084EA1-AAB9-4777-87F7-C9116C2B6F9F}" type="parTrans" cxnId="{3CF6FEBB-49D1-4FDB-B26F-63B026BAB8FF}">
      <dgm:prSet/>
      <dgm:spPr/>
      <dgm:t>
        <a:bodyPr/>
        <a:lstStyle/>
        <a:p>
          <a:endParaRPr lang="en-GB"/>
        </a:p>
      </dgm:t>
    </dgm:pt>
    <dgm:pt modelId="{5416FCBB-086D-4F75-B9FB-01677A3B3DF6}" type="sibTrans" cxnId="{3CF6FEBB-49D1-4FDB-B26F-63B026BAB8FF}">
      <dgm:prSet/>
      <dgm:spPr/>
      <dgm:t>
        <a:bodyPr/>
        <a:lstStyle/>
        <a:p>
          <a:endParaRPr lang="en-GB"/>
        </a:p>
      </dgm:t>
    </dgm:pt>
    <dgm:pt modelId="{B565D2DA-E3AD-4989-95B9-AC27EDE847C5}">
      <dgm:prSet phldrT="[Text]" custT="1"/>
      <dgm:spPr/>
      <dgm:t>
        <a:bodyPr/>
        <a:lstStyle/>
        <a:p>
          <a:r>
            <a:rPr lang="bn-BD" sz="2400" dirty="0" smtClean="0"/>
            <a:t>পুরস্কার</a:t>
          </a:r>
        </a:p>
        <a:p>
          <a:r>
            <a:rPr lang="bn-BD" sz="1800" dirty="0" smtClean="0"/>
            <a:t>বাংলা একাডেমি পুরস্কার</a:t>
          </a:r>
        </a:p>
        <a:p>
          <a:r>
            <a:rPr lang="bn-BD" sz="1800" dirty="0" smtClean="0"/>
            <a:t>ইউনেস্কো পুরস্কার   </a:t>
          </a:r>
          <a:endParaRPr lang="en-GB" sz="1800" dirty="0"/>
        </a:p>
      </dgm:t>
    </dgm:pt>
    <dgm:pt modelId="{6C80F179-BB22-49C8-95D6-F7A3AA1C5C23}" type="parTrans" cxnId="{539B097F-900A-4DA6-8F49-3DD85481ACB3}">
      <dgm:prSet/>
      <dgm:spPr/>
      <dgm:t>
        <a:bodyPr/>
        <a:lstStyle/>
        <a:p>
          <a:endParaRPr lang="en-GB"/>
        </a:p>
      </dgm:t>
    </dgm:pt>
    <dgm:pt modelId="{A26F41A6-B75A-46BB-9F10-578736C29F12}" type="sibTrans" cxnId="{539B097F-900A-4DA6-8F49-3DD85481ACB3}">
      <dgm:prSet/>
      <dgm:spPr/>
      <dgm:t>
        <a:bodyPr/>
        <a:lstStyle/>
        <a:p>
          <a:endParaRPr lang="en-GB"/>
        </a:p>
      </dgm:t>
    </dgm:pt>
    <dgm:pt modelId="{4C496B12-0252-447D-BA6F-477A46008534}">
      <dgm:prSet phldrT="[Text]" custT="1"/>
      <dgm:spPr/>
      <dgm:t>
        <a:bodyPr/>
        <a:lstStyle/>
        <a:p>
          <a:r>
            <a:rPr lang="bn-BD" sz="1800" dirty="0" smtClean="0"/>
            <a:t>বর্তমান অবস্থান</a:t>
          </a:r>
        </a:p>
        <a:p>
          <a:r>
            <a:rPr lang="bn-BD" sz="1800" dirty="0" smtClean="0"/>
            <a:t>প্রবাসে </a:t>
          </a:r>
          <a:endParaRPr lang="en-GB" sz="5100" dirty="0"/>
        </a:p>
      </dgm:t>
    </dgm:pt>
    <dgm:pt modelId="{5C4352E2-2353-428F-AE02-1B1CDD5E6944}" type="parTrans" cxnId="{9152552C-AA6E-4901-9CDC-A3E5D5834303}">
      <dgm:prSet/>
      <dgm:spPr/>
      <dgm:t>
        <a:bodyPr/>
        <a:lstStyle/>
        <a:p>
          <a:endParaRPr lang="en-GB"/>
        </a:p>
      </dgm:t>
    </dgm:pt>
    <dgm:pt modelId="{30332316-EA3C-4C22-82CF-7628183B087A}" type="sibTrans" cxnId="{9152552C-AA6E-4901-9CDC-A3E5D5834303}">
      <dgm:prSet/>
      <dgm:spPr/>
      <dgm:t>
        <a:bodyPr/>
        <a:lstStyle/>
        <a:p>
          <a:endParaRPr lang="en-GB"/>
        </a:p>
      </dgm:t>
    </dgm:pt>
    <dgm:pt modelId="{F67D83F0-438B-4634-B958-85B01D877A97}">
      <dgm:prSet custT="1"/>
      <dgm:spPr/>
      <dgm:t>
        <a:bodyPr/>
        <a:lstStyle/>
        <a:p>
          <a:r>
            <a:rPr lang="bn-BD" sz="2400" dirty="0" smtClean="0"/>
            <a:t>পেশা</a:t>
          </a:r>
        </a:p>
        <a:p>
          <a:r>
            <a:rPr lang="bn-BD" sz="2400" dirty="0" smtClean="0"/>
            <a:t>সাংবাদিকতা </a:t>
          </a:r>
          <a:r>
            <a:rPr lang="bn-BD" sz="5100" dirty="0" smtClean="0"/>
            <a:t> </a:t>
          </a:r>
          <a:endParaRPr lang="en-GB" sz="5100" dirty="0"/>
        </a:p>
      </dgm:t>
    </dgm:pt>
    <dgm:pt modelId="{CCB3BC4F-C4D2-4433-99C7-244D86B2A3A1}" type="parTrans" cxnId="{913D061F-292E-406E-A5F8-BBEBD99DD859}">
      <dgm:prSet/>
      <dgm:spPr/>
      <dgm:t>
        <a:bodyPr/>
        <a:lstStyle/>
        <a:p>
          <a:endParaRPr lang="en-GB"/>
        </a:p>
      </dgm:t>
    </dgm:pt>
    <dgm:pt modelId="{6DB3A9E7-0660-4110-B30C-93E4614F6CBD}" type="sibTrans" cxnId="{913D061F-292E-406E-A5F8-BBEBD99DD859}">
      <dgm:prSet/>
      <dgm:spPr/>
      <dgm:t>
        <a:bodyPr/>
        <a:lstStyle/>
        <a:p>
          <a:endParaRPr lang="en-GB"/>
        </a:p>
      </dgm:t>
    </dgm:pt>
    <dgm:pt modelId="{32231FE0-D466-4823-87FE-E624A095AB76}" type="pres">
      <dgm:prSet presAssocID="{0039FD26-DAF9-4BAA-9699-3C438427F45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07A8D15-DCA3-482D-B08A-80EC08969115}" type="pres">
      <dgm:prSet presAssocID="{E2BB294C-7613-4AE5-8AD9-09C92B0FDFD9}" presName="centerShape" presStyleLbl="node0" presStyleIdx="0" presStyleCnt="1" custScaleX="92377" custScaleY="85922"/>
      <dgm:spPr/>
      <dgm:t>
        <a:bodyPr/>
        <a:lstStyle/>
        <a:p>
          <a:endParaRPr lang="en-GB"/>
        </a:p>
      </dgm:t>
    </dgm:pt>
    <dgm:pt modelId="{3067AA39-C6EE-47A1-99E0-0E0EFF86FAAE}" type="pres">
      <dgm:prSet presAssocID="{611978A0-4875-4932-8A0B-2B295E36C1B5}" presName="node" presStyleLbl="node1" presStyleIdx="0" presStyleCnt="5" custScaleX="185549" custScaleY="115706" custRadScaleRad="122388" custRadScaleInc="63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D85784-F39A-46C1-9062-5D344F9A2D76}" type="pres">
      <dgm:prSet presAssocID="{611978A0-4875-4932-8A0B-2B295E36C1B5}" presName="dummy" presStyleCnt="0"/>
      <dgm:spPr/>
    </dgm:pt>
    <dgm:pt modelId="{8AE809F0-BA92-4A70-82FB-5CAE4FB5CDC5}" type="pres">
      <dgm:prSet presAssocID="{39655BDB-5170-4C05-A635-B8C39E9DCA75}" presName="sibTrans" presStyleLbl="sibTrans2D1" presStyleIdx="0" presStyleCnt="5"/>
      <dgm:spPr/>
      <dgm:t>
        <a:bodyPr/>
        <a:lstStyle/>
        <a:p>
          <a:endParaRPr lang="en-GB"/>
        </a:p>
      </dgm:t>
    </dgm:pt>
    <dgm:pt modelId="{9ACD2888-6014-4A86-BBF4-C10920A51DBA}" type="pres">
      <dgm:prSet presAssocID="{A6ED8C4D-F849-4F46-A5B6-0EA2BC1BB299}" presName="node" presStyleLbl="node1" presStyleIdx="1" presStyleCnt="5" custScaleX="155663" custScaleY="1476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2E7376-C88B-458D-B080-820A82D0984B}" type="pres">
      <dgm:prSet presAssocID="{A6ED8C4D-F849-4F46-A5B6-0EA2BC1BB299}" presName="dummy" presStyleCnt="0"/>
      <dgm:spPr/>
    </dgm:pt>
    <dgm:pt modelId="{EEE86129-DE0A-45FE-AA47-1232B668656E}" type="pres">
      <dgm:prSet presAssocID="{5416FCBB-086D-4F75-B9FB-01677A3B3DF6}" presName="sibTrans" presStyleLbl="sibTrans2D1" presStyleIdx="1" presStyleCnt="5" custScaleX="102399" custScaleY="96113"/>
      <dgm:spPr/>
      <dgm:t>
        <a:bodyPr/>
        <a:lstStyle/>
        <a:p>
          <a:endParaRPr lang="en-GB"/>
        </a:p>
      </dgm:t>
    </dgm:pt>
    <dgm:pt modelId="{A786E1BE-241E-4828-B577-D4134D3366E6}" type="pres">
      <dgm:prSet presAssocID="{B565D2DA-E3AD-4989-95B9-AC27EDE847C5}" presName="node" presStyleLbl="node1" presStyleIdx="2" presStyleCnt="5" custScaleX="173848" custScaleY="1142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60FD4B-5FD4-4840-9B92-C9CF6E9A8300}" type="pres">
      <dgm:prSet presAssocID="{B565D2DA-E3AD-4989-95B9-AC27EDE847C5}" presName="dummy" presStyleCnt="0"/>
      <dgm:spPr/>
    </dgm:pt>
    <dgm:pt modelId="{AEF3E0C2-2C7A-4FFA-AE29-659FC8EE20F3}" type="pres">
      <dgm:prSet presAssocID="{A26F41A6-B75A-46BB-9F10-578736C29F12}" presName="sibTrans" presStyleLbl="sibTrans2D1" presStyleIdx="2" presStyleCnt="5"/>
      <dgm:spPr/>
      <dgm:t>
        <a:bodyPr/>
        <a:lstStyle/>
        <a:p>
          <a:endParaRPr lang="en-GB"/>
        </a:p>
      </dgm:t>
    </dgm:pt>
    <dgm:pt modelId="{53C2F738-51F3-40BC-8D70-BEE5A7D32A0E}" type="pres">
      <dgm:prSet presAssocID="{F67D83F0-438B-4634-B958-85B01D877A97}" presName="node" presStyleLbl="node1" presStyleIdx="3" presStyleCnt="5" custScaleX="135862" custScaleY="1317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A2EBF7-8CC0-46C2-B1B1-985ED648440B}" type="pres">
      <dgm:prSet presAssocID="{F67D83F0-438B-4634-B958-85B01D877A97}" presName="dummy" presStyleCnt="0"/>
      <dgm:spPr/>
    </dgm:pt>
    <dgm:pt modelId="{42F0BE2C-D614-4072-88E7-10CE382A3593}" type="pres">
      <dgm:prSet presAssocID="{6DB3A9E7-0660-4110-B30C-93E4614F6CBD}" presName="sibTrans" presStyleLbl="sibTrans2D1" presStyleIdx="3" presStyleCnt="5"/>
      <dgm:spPr/>
      <dgm:t>
        <a:bodyPr/>
        <a:lstStyle/>
        <a:p>
          <a:endParaRPr lang="en-GB"/>
        </a:p>
      </dgm:t>
    </dgm:pt>
    <dgm:pt modelId="{F750BF14-9A37-4EC3-811F-5035E125E35B}" type="pres">
      <dgm:prSet presAssocID="{4C496B12-0252-447D-BA6F-477A46008534}" presName="node" presStyleLbl="node1" presStyleIdx="4" presStyleCnt="5" custScaleX="146644" custScaleY="1542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5877AE-4157-4630-AE55-04E49584D039}" type="pres">
      <dgm:prSet presAssocID="{4C496B12-0252-447D-BA6F-477A46008534}" presName="dummy" presStyleCnt="0"/>
      <dgm:spPr/>
    </dgm:pt>
    <dgm:pt modelId="{580881B5-1A9D-4A43-844F-E4467540FA08}" type="pres">
      <dgm:prSet presAssocID="{30332316-EA3C-4C22-82CF-7628183B087A}" presName="sibTrans" presStyleLbl="sibTrans2D1" presStyleIdx="4" presStyleCnt="5" custLinFactNeighborX="-584" custLinFactNeighborY="-374"/>
      <dgm:spPr/>
      <dgm:t>
        <a:bodyPr/>
        <a:lstStyle/>
        <a:p>
          <a:endParaRPr lang="en-GB"/>
        </a:p>
      </dgm:t>
    </dgm:pt>
  </dgm:ptLst>
  <dgm:cxnLst>
    <dgm:cxn modelId="{09D725FE-0B9C-49B5-A68F-1BBC57A9F8DE}" type="presOf" srcId="{B565D2DA-E3AD-4989-95B9-AC27EDE847C5}" destId="{A786E1BE-241E-4828-B577-D4134D3366E6}" srcOrd="0" destOrd="0" presId="urn:microsoft.com/office/officeart/2005/8/layout/radial6"/>
    <dgm:cxn modelId="{5B1CE58F-F8E5-471B-AB44-CABE91F45A9D}" srcId="{E2BB294C-7613-4AE5-8AD9-09C92B0FDFD9}" destId="{611978A0-4875-4932-8A0B-2B295E36C1B5}" srcOrd="0" destOrd="0" parTransId="{8B297010-F8C9-4C1C-B7B2-67AF13B8BE04}" sibTransId="{39655BDB-5170-4C05-A635-B8C39E9DCA75}"/>
    <dgm:cxn modelId="{6817F56F-89C4-49E0-AE60-0F971D37EDF3}" type="presOf" srcId="{6DB3A9E7-0660-4110-B30C-93E4614F6CBD}" destId="{42F0BE2C-D614-4072-88E7-10CE382A3593}" srcOrd="0" destOrd="0" presId="urn:microsoft.com/office/officeart/2005/8/layout/radial6"/>
    <dgm:cxn modelId="{3389711E-5600-41D6-A8CD-B11A3312AC8E}" type="presOf" srcId="{E2BB294C-7613-4AE5-8AD9-09C92B0FDFD9}" destId="{207A8D15-DCA3-482D-B08A-80EC08969115}" srcOrd="0" destOrd="0" presId="urn:microsoft.com/office/officeart/2005/8/layout/radial6"/>
    <dgm:cxn modelId="{9152552C-AA6E-4901-9CDC-A3E5D5834303}" srcId="{E2BB294C-7613-4AE5-8AD9-09C92B0FDFD9}" destId="{4C496B12-0252-447D-BA6F-477A46008534}" srcOrd="4" destOrd="0" parTransId="{5C4352E2-2353-428F-AE02-1B1CDD5E6944}" sibTransId="{30332316-EA3C-4C22-82CF-7628183B087A}"/>
    <dgm:cxn modelId="{5C7F51F7-1B2E-4C25-A576-B7FADE901734}" type="presOf" srcId="{30332316-EA3C-4C22-82CF-7628183B087A}" destId="{580881B5-1A9D-4A43-844F-E4467540FA08}" srcOrd="0" destOrd="0" presId="urn:microsoft.com/office/officeart/2005/8/layout/radial6"/>
    <dgm:cxn modelId="{913D061F-292E-406E-A5F8-BBEBD99DD859}" srcId="{E2BB294C-7613-4AE5-8AD9-09C92B0FDFD9}" destId="{F67D83F0-438B-4634-B958-85B01D877A97}" srcOrd="3" destOrd="0" parTransId="{CCB3BC4F-C4D2-4433-99C7-244D86B2A3A1}" sibTransId="{6DB3A9E7-0660-4110-B30C-93E4614F6CBD}"/>
    <dgm:cxn modelId="{7423753D-48A2-4E6F-8D6A-580F55EE9DA5}" type="presOf" srcId="{5416FCBB-086D-4F75-B9FB-01677A3B3DF6}" destId="{EEE86129-DE0A-45FE-AA47-1232B668656E}" srcOrd="0" destOrd="0" presId="urn:microsoft.com/office/officeart/2005/8/layout/radial6"/>
    <dgm:cxn modelId="{CFECE447-CA8C-45EE-A355-73229BA1CB7A}" srcId="{0039FD26-DAF9-4BAA-9699-3C438427F455}" destId="{E2BB294C-7613-4AE5-8AD9-09C92B0FDFD9}" srcOrd="0" destOrd="0" parTransId="{F4FC42D3-99A2-4B29-AB12-92B3CA6031EF}" sibTransId="{E3AD47EB-B93D-43EA-A319-670BFEF864DB}"/>
    <dgm:cxn modelId="{539B097F-900A-4DA6-8F49-3DD85481ACB3}" srcId="{E2BB294C-7613-4AE5-8AD9-09C92B0FDFD9}" destId="{B565D2DA-E3AD-4989-95B9-AC27EDE847C5}" srcOrd="2" destOrd="0" parTransId="{6C80F179-BB22-49C8-95D6-F7A3AA1C5C23}" sibTransId="{A26F41A6-B75A-46BB-9F10-578736C29F12}"/>
    <dgm:cxn modelId="{005DF48C-DA56-419F-BE6B-67127D799C9A}" type="presOf" srcId="{0039FD26-DAF9-4BAA-9699-3C438427F455}" destId="{32231FE0-D466-4823-87FE-E624A095AB76}" srcOrd="0" destOrd="0" presId="urn:microsoft.com/office/officeart/2005/8/layout/radial6"/>
    <dgm:cxn modelId="{285A5B3B-A4F2-43ED-B871-FC36D12844CB}" type="presOf" srcId="{4C496B12-0252-447D-BA6F-477A46008534}" destId="{F750BF14-9A37-4EC3-811F-5035E125E35B}" srcOrd="0" destOrd="0" presId="urn:microsoft.com/office/officeart/2005/8/layout/radial6"/>
    <dgm:cxn modelId="{22546E24-0334-419D-BFB8-AF8FB3E3A8BE}" type="presOf" srcId="{A6ED8C4D-F849-4F46-A5B6-0EA2BC1BB299}" destId="{9ACD2888-6014-4A86-BBF4-C10920A51DBA}" srcOrd="0" destOrd="0" presId="urn:microsoft.com/office/officeart/2005/8/layout/radial6"/>
    <dgm:cxn modelId="{784411D1-5BA6-49AC-9D1C-66796C94E454}" type="presOf" srcId="{611978A0-4875-4932-8A0B-2B295E36C1B5}" destId="{3067AA39-C6EE-47A1-99E0-0E0EFF86FAAE}" srcOrd="0" destOrd="0" presId="urn:microsoft.com/office/officeart/2005/8/layout/radial6"/>
    <dgm:cxn modelId="{3CF6FEBB-49D1-4FDB-B26F-63B026BAB8FF}" srcId="{E2BB294C-7613-4AE5-8AD9-09C92B0FDFD9}" destId="{A6ED8C4D-F849-4F46-A5B6-0EA2BC1BB299}" srcOrd="1" destOrd="0" parTransId="{37084EA1-AAB9-4777-87F7-C9116C2B6F9F}" sibTransId="{5416FCBB-086D-4F75-B9FB-01677A3B3DF6}"/>
    <dgm:cxn modelId="{04144C55-0435-46D2-A49B-23D299C69C40}" type="presOf" srcId="{A26F41A6-B75A-46BB-9F10-578736C29F12}" destId="{AEF3E0C2-2C7A-4FFA-AE29-659FC8EE20F3}" srcOrd="0" destOrd="0" presId="urn:microsoft.com/office/officeart/2005/8/layout/radial6"/>
    <dgm:cxn modelId="{EEE62DFB-C28D-4A97-961D-4F63528EF1EA}" type="presOf" srcId="{F67D83F0-438B-4634-B958-85B01D877A97}" destId="{53C2F738-51F3-40BC-8D70-BEE5A7D32A0E}" srcOrd="0" destOrd="0" presId="urn:microsoft.com/office/officeart/2005/8/layout/radial6"/>
    <dgm:cxn modelId="{55B5425B-BBE9-4371-A4C1-638071FEC5D9}" type="presOf" srcId="{39655BDB-5170-4C05-A635-B8C39E9DCA75}" destId="{8AE809F0-BA92-4A70-82FB-5CAE4FB5CDC5}" srcOrd="0" destOrd="0" presId="urn:microsoft.com/office/officeart/2005/8/layout/radial6"/>
    <dgm:cxn modelId="{F9F5D6E1-6E1B-47AE-BC4A-2E57869D042C}" type="presParOf" srcId="{32231FE0-D466-4823-87FE-E624A095AB76}" destId="{207A8D15-DCA3-482D-B08A-80EC08969115}" srcOrd="0" destOrd="0" presId="urn:microsoft.com/office/officeart/2005/8/layout/radial6"/>
    <dgm:cxn modelId="{69E6EB11-E326-4AC0-8D72-9DA1EFD35ACA}" type="presParOf" srcId="{32231FE0-D466-4823-87FE-E624A095AB76}" destId="{3067AA39-C6EE-47A1-99E0-0E0EFF86FAAE}" srcOrd="1" destOrd="0" presId="urn:microsoft.com/office/officeart/2005/8/layout/radial6"/>
    <dgm:cxn modelId="{C114BCDE-9081-4DCB-8903-7779065A6D0E}" type="presParOf" srcId="{32231FE0-D466-4823-87FE-E624A095AB76}" destId="{D0D85784-F39A-46C1-9062-5D344F9A2D76}" srcOrd="2" destOrd="0" presId="urn:microsoft.com/office/officeart/2005/8/layout/radial6"/>
    <dgm:cxn modelId="{5A9F1986-CBCC-4A37-96EA-BAEDCE9BF3E0}" type="presParOf" srcId="{32231FE0-D466-4823-87FE-E624A095AB76}" destId="{8AE809F0-BA92-4A70-82FB-5CAE4FB5CDC5}" srcOrd="3" destOrd="0" presId="urn:microsoft.com/office/officeart/2005/8/layout/radial6"/>
    <dgm:cxn modelId="{01D809B3-37C8-4363-9292-9A61BD84E289}" type="presParOf" srcId="{32231FE0-D466-4823-87FE-E624A095AB76}" destId="{9ACD2888-6014-4A86-BBF4-C10920A51DBA}" srcOrd="4" destOrd="0" presId="urn:microsoft.com/office/officeart/2005/8/layout/radial6"/>
    <dgm:cxn modelId="{E3541A36-B0ED-42AF-AAEF-C34F96BC0664}" type="presParOf" srcId="{32231FE0-D466-4823-87FE-E624A095AB76}" destId="{052E7376-C88B-458D-B080-820A82D0984B}" srcOrd="5" destOrd="0" presId="urn:microsoft.com/office/officeart/2005/8/layout/radial6"/>
    <dgm:cxn modelId="{9267CB0C-ECC5-48E7-825E-60DE8A399164}" type="presParOf" srcId="{32231FE0-D466-4823-87FE-E624A095AB76}" destId="{EEE86129-DE0A-45FE-AA47-1232B668656E}" srcOrd="6" destOrd="0" presId="urn:microsoft.com/office/officeart/2005/8/layout/radial6"/>
    <dgm:cxn modelId="{C5AA9E9C-D237-415F-B297-B3ADD69BAACF}" type="presParOf" srcId="{32231FE0-D466-4823-87FE-E624A095AB76}" destId="{A786E1BE-241E-4828-B577-D4134D3366E6}" srcOrd="7" destOrd="0" presId="urn:microsoft.com/office/officeart/2005/8/layout/radial6"/>
    <dgm:cxn modelId="{CC667E6E-B4CF-43B6-AB6C-A48C6C0704A5}" type="presParOf" srcId="{32231FE0-D466-4823-87FE-E624A095AB76}" destId="{0860FD4B-5FD4-4840-9B92-C9CF6E9A8300}" srcOrd="8" destOrd="0" presId="urn:microsoft.com/office/officeart/2005/8/layout/radial6"/>
    <dgm:cxn modelId="{F4881898-CAE0-475D-8325-CEE732C4E04A}" type="presParOf" srcId="{32231FE0-D466-4823-87FE-E624A095AB76}" destId="{AEF3E0C2-2C7A-4FFA-AE29-659FC8EE20F3}" srcOrd="9" destOrd="0" presId="urn:microsoft.com/office/officeart/2005/8/layout/radial6"/>
    <dgm:cxn modelId="{7C95EE0A-8DEF-4F28-91D1-BF70D64CAB04}" type="presParOf" srcId="{32231FE0-D466-4823-87FE-E624A095AB76}" destId="{53C2F738-51F3-40BC-8D70-BEE5A7D32A0E}" srcOrd="10" destOrd="0" presId="urn:microsoft.com/office/officeart/2005/8/layout/radial6"/>
    <dgm:cxn modelId="{F02BDAC9-B197-4981-ADFE-1DDC2DE2BE6A}" type="presParOf" srcId="{32231FE0-D466-4823-87FE-E624A095AB76}" destId="{0EA2EBF7-8CC0-46C2-B1B1-985ED648440B}" srcOrd="11" destOrd="0" presId="urn:microsoft.com/office/officeart/2005/8/layout/radial6"/>
    <dgm:cxn modelId="{9E8FECDD-0520-431F-9DB5-BE4C3BBE05C4}" type="presParOf" srcId="{32231FE0-D466-4823-87FE-E624A095AB76}" destId="{42F0BE2C-D614-4072-88E7-10CE382A3593}" srcOrd="12" destOrd="0" presId="urn:microsoft.com/office/officeart/2005/8/layout/radial6"/>
    <dgm:cxn modelId="{AA6C9065-6A94-4BF6-BEA2-EF5F3F2F476C}" type="presParOf" srcId="{32231FE0-D466-4823-87FE-E624A095AB76}" destId="{F750BF14-9A37-4EC3-811F-5035E125E35B}" srcOrd="13" destOrd="0" presId="urn:microsoft.com/office/officeart/2005/8/layout/radial6"/>
    <dgm:cxn modelId="{0245BF79-812D-4E39-B115-4AC98E906A84}" type="presParOf" srcId="{32231FE0-D466-4823-87FE-E624A095AB76}" destId="{0A5877AE-4157-4630-AE55-04E49584D039}" srcOrd="14" destOrd="0" presId="urn:microsoft.com/office/officeart/2005/8/layout/radial6"/>
    <dgm:cxn modelId="{91086704-91E9-416C-8B1D-8905229E6CEB}" type="presParOf" srcId="{32231FE0-D466-4823-87FE-E624A095AB76}" destId="{580881B5-1A9D-4A43-844F-E4467540FA08}" srcOrd="15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D6A78-DA55-4143-B515-C12C71BE6393}" type="datetimeFigureOut">
              <a:rPr lang="en-US" smtClean="0"/>
              <a:pPr/>
              <a:t>3/12/2020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3688E-B4D1-471E-BF8F-72DBC6F4465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3542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44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085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93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200307_181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85344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27" t="3434" r="8363" b="22072"/>
          <a:stretch/>
        </p:blipFill>
        <p:spPr>
          <a:xfrm>
            <a:off x="5105400" y="533400"/>
            <a:ext cx="3792699" cy="31639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37338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ছেলেহারা শত মায়ের অশ্রু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গ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ফেব্রু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য়ারি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 smtClean="0">
                <a:latin typeface="NikoshBAN" pitchFamily="2" charset="0"/>
                <a:cs typeface="NikoshBAN" pitchFamily="2" charset="0"/>
              </a:rPr>
            </a:b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আমি কি ভুলিতে পারি</a:t>
            </a:r>
            <a:br>
              <a:rPr lang="bn-BD" sz="2400" dirty="0" smtClean="0">
                <a:latin typeface="NikoshBAN" pitchFamily="2" charset="0"/>
                <a:cs typeface="NikoshBAN" pitchFamily="2" charset="0"/>
              </a:rPr>
            </a:b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আমার সোনার দেশের রক্তে রাঙানো একুশে ফেব্রু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য়ারি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 smtClean="0">
                <a:latin typeface="NikoshBAN" pitchFamily="2" charset="0"/>
                <a:cs typeface="NikoshBAN" pitchFamily="2" charset="0"/>
              </a:rPr>
            </a:b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আমি কি ভুলিতে পারি।।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8600" y="609600"/>
            <a:ext cx="4572000" cy="5867400"/>
            <a:chOff x="228600" y="609600"/>
            <a:chExt cx="4572000" cy="58674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lc="http://schemas.openxmlformats.org/drawingml/2006/lockedCanvas"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352800"/>
              <a:ext cx="4495800" cy="312420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28600" y="609600"/>
              <a:ext cx="4572000" cy="2743200"/>
              <a:chOff x="381000" y="609600"/>
              <a:chExt cx="4343400" cy="2514600"/>
            </a:xfrm>
          </p:grpSpPr>
          <p:pic>
            <p:nvPicPr>
              <p:cNvPr id="9" name="Picture 8" descr="7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000" y="609600"/>
                <a:ext cx="4343400" cy="251460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81000" y="914400"/>
                <a:ext cx="4267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/>
                  <a:t>আমার ভাইয়ের রক্তে রাঙানো একুশে ফেব্রুয়ারি</a:t>
                </a:r>
              </a:p>
              <a:p>
                <a:r>
                  <a:rPr lang="bn-BD" sz="2400" dirty="0" smtClean="0"/>
                  <a:t>আমি কি ভুলিতে পারি  </a:t>
                </a:r>
                <a:endParaRPr lang="en-GB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87911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76800" y="3657600"/>
            <a:ext cx="4267200" cy="2286000"/>
            <a:chOff x="4876800" y="3429000"/>
            <a:chExt cx="4267200" cy="2971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00800" y="3429000"/>
              <a:ext cx="2743200" cy="2971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876800" y="3886200"/>
              <a:ext cx="41148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দেশের সোনার ছেলে খুন করে রোখে মানুষের দাবী</a:t>
              </a:r>
              <a:br>
                <a:rPr lang="bn-BD" dirty="0" smtClean="0">
                  <a:latin typeface="NikoshBAN" pitchFamily="2" charset="0"/>
                  <a:cs typeface="NikoshBAN" pitchFamily="2" charset="0"/>
                </a:rPr>
              </a:b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দিন বদলের ক্রান্তিলগ্নে তবু তোরা পার পাবি?</a:t>
              </a:r>
              <a:br>
                <a:rPr lang="bn-BD" dirty="0" smtClean="0">
                  <a:latin typeface="NikoshBAN" pitchFamily="2" charset="0"/>
                  <a:cs typeface="NikoshBAN" pitchFamily="2" charset="0"/>
                </a:rPr>
              </a:b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না, না, না, না খুন রাঙা ইতিহাসে শেষ রায় দেওয়া তারই</a:t>
              </a:r>
              <a:br>
                <a:rPr lang="bn-BD" dirty="0" smtClean="0">
                  <a:latin typeface="NikoshBAN" pitchFamily="2" charset="0"/>
                  <a:cs typeface="NikoshBAN" pitchFamily="2" charset="0"/>
                </a:rPr>
              </a:b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একুশে ফেব্রু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য়ারি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একুশে ফেব্রু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য়া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রি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।।</a:t>
              </a:r>
              <a:endParaRPr lang="en-GB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3657600"/>
            <a:ext cx="4419600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জাগো নাগিনীরা জাগো নাগিনীরা জাগো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কাল বোশেখীরা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2000" dirty="0">
                <a:latin typeface="NikoshBAN" pitchFamily="2" charset="0"/>
                <a:cs typeface="NikoshBAN" pitchFamily="2" charset="0"/>
              </a:rPr>
            </a:br>
            <a:r>
              <a:rPr lang="bn-BD" sz="2000" dirty="0">
                <a:latin typeface="NikoshBAN" pitchFamily="2" charset="0"/>
                <a:cs typeface="NikoshBAN" pitchFamily="2" charset="0"/>
              </a:rPr>
              <a:t>শিশু হত্যার বিক্ষোভে আজ কাঁপুক বসুন্ধরা,</a:t>
            </a:r>
            <a:br>
              <a:rPr lang="bn-BD" sz="2000" dirty="0">
                <a:latin typeface="NikoshBAN" pitchFamily="2" charset="0"/>
                <a:cs typeface="NikoshBAN" pitchFamily="2" charset="0"/>
              </a:rPr>
            </a:b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762000"/>
            <a:ext cx="4343400" cy="2715961"/>
          </a:xfrm>
          <a:prstGeom prst="rect">
            <a:avLst/>
          </a:prstGeom>
        </p:spPr>
      </p:pic>
      <p:pic>
        <p:nvPicPr>
          <p:cNvPr id="7" name="Picture 6" descr="21stfeb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762000"/>
            <a:ext cx="3962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5860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তাঁর লেখনিতে কী ধারণ করতেন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" y="2116281"/>
            <a:ext cx="38250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01" y="2130650"/>
            <a:ext cx="4343400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52400" y="3070860"/>
            <a:ext cx="383742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ভাবনা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3124200"/>
            <a:ext cx="4143829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 আন্দোলন ও মুক্তিযুদ্ধ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‘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লগন’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 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খবর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105400" y="5882751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163410" y="5929053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ঠিক সময়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105400" y="4969603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লাগানো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24200" y="1524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971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2981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25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838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দলগত কাজ 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209800"/>
            <a:ext cx="16002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শাপলা দল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20574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‘ শত মায়ের অশ্রু –গড়া এ ফেব্রুয়ারি ’- বলতে কবি কী বুঝিয়েছেন তা ৩টি বাক্যে লিখ । 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962400"/>
            <a:ext cx="1676400" cy="523220"/>
          </a:xfrm>
          <a:prstGeom prst="rect">
            <a:avLst/>
          </a:prstGeom>
          <a:solidFill>
            <a:srgbClr val="FF006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গোলাপ দল 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3733801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‘ দিন বদলের ক্রান্তি লগনে  তবু তোরা পার পাবি?’           এখানে কাদের কথা বলা হয়েছে ?</a:t>
            </a:r>
          </a:p>
          <a:p>
            <a:endParaRPr lang="bn-BD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09600"/>
            <a:ext cx="2514600" cy="58477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বাড়ির কাজ 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1524000"/>
            <a:ext cx="5486400" cy="280076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bn-BD" sz="3200" dirty="0" smtClean="0"/>
          </a:p>
          <a:p>
            <a:r>
              <a:rPr lang="bn-BD" sz="2400" dirty="0" smtClean="0"/>
              <a:t>১। ‘জেগে উঠো আজ সাহসী যৌবন, আনো নব উত্থান</a:t>
            </a:r>
          </a:p>
          <a:p>
            <a:r>
              <a:rPr lang="bn-BD" sz="2400" dirty="0" smtClean="0"/>
              <a:t>    দ্রোহের আগুনে  পোড়াও ওদের , গাও বিজয় গান ।’ </a:t>
            </a:r>
          </a:p>
          <a:p>
            <a:endParaRPr lang="bn-BD" sz="3200" dirty="0" smtClean="0"/>
          </a:p>
          <a:p>
            <a:pPr algn="just"/>
            <a:r>
              <a:rPr lang="bn-BD" sz="3200" dirty="0" smtClean="0"/>
              <a:t>  </a:t>
            </a:r>
          </a:p>
          <a:p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2895600"/>
            <a:ext cx="5486400" cy="18466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/>
              <a:t>উদ্দীপকের আলোকে ‘একুশের গান’ কবিতায় বর্ণিত </a:t>
            </a:r>
          </a:p>
          <a:p>
            <a:pPr algn="just"/>
            <a:r>
              <a:rPr lang="bn-BD" sz="2400" dirty="0" smtClean="0"/>
              <a:t>‘ জাগো  নাগিনীরা জাগো  নাগিনীরা জাগো কালবোশেখিরা</a:t>
            </a:r>
          </a:p>
          <a:p>
            <a:pPr algn="just"/>
            <a:r>
              <a:rPr lang="bn-BD" sz="2400" dirty="0" smtClean="0"/>
              <a:t> শিশু-হত্যার বিক্ষোভে আজ কাঁপুক বসুন্ধরা’-চরণটির ব্যাখ্যা কর।  </a:t>
            </a:r>
            <a:endParaRPr lang="en-GB" sz="24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stfeb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80" y="1219201"/>
            <a:ext cx="8560420" cy="5418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524000"/>
            <a:ext cx="5791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ধন্যবাদ</a:t>
            </a:r>
            <a:endParaRPr lang="en-GB" sz="11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914400"/>
            <a:ext cx="3657600" cy="932688"/>
          </a:xfrm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3185315"/>
          </a:xfrm>
          <a:ln w="5715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পরিচিতি-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মোঃ আলমগীর হোসেন </a:t>
            </a:r>
            <a:endParaRPr lang="en-GB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1800" dirty="0" smtClean="0">
                <a:latin typeface="NikoshBAN" pitchFamily="2" charset="0"/>
                <a:cs typeface="NikoshBAN" pitchFamily="2" charset="0"/>
              </a:rPr>
              <a:t>ICT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)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পিংগলিয়া এস এস মাদ্রাসা কাশিয়ানী, গোপালগঞ্জ।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মোবাইল- ০১৭১৬-১৯৩৯৩৭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3657600" cy="3185315"/>
          </a:xfrm>
          <a:ln w="5715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বিষয়- বাংলা ১ম পত্র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বিশেষ পাঠঃ   কবিতা</a:t>
            </a:r>
            <a:endParaRPr lang="en-GB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শ্রেণী- অষ্টম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সময়- ৫০ মিনিট।</a:t>
            </a:r>
            <a:endParaRPr lang="en-GB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১০-০৩-২০২০ 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4572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এসো একটি ছবি দেখি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50292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কিসের ছবি দেখতে পেলাম ?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200309_1755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0700" y="1536700"/>
            <a:ext cx="3759200" cy="3276600"/>
          </a:xfrm>
          <a:prstGeom prst="rect">
            <a:avLst/>
          </a:prstGeom>
        </p:spPr>
      </p:pic>
      <p:pic>
        <p:nvPicPr>
          <p:cNvPr id="6" name="Picture 5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295400"/>
            <a:ext cx="40386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8170188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‘একুশের গান’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                   আবদুল গাফফার চৌধুরী   </a:t>
            </a:r>
            <a:endParaRPr lang="en-GB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/>
              <a:t> 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362200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623888" algn="just">
              <a:defRPr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623888" indent="-623888" algn="just">
              <a:defRPr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ংশটুকু শুদ্ধ উচ্চারণে আবৃত্তি করতে পারবে। </a:t>
            </a:r>
          </a:p>
          <a:p>
            <a:pPr marL="628650" indent="-628650" algn="just">
              <a:defRPr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কর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নির্বাচিত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ংশের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6096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 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4600" y="1600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আবদুল গাফফার চৌধুরী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381000"/>
            <a:ext cx="2209800" cy="58477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838200" y="1219200"/>
          <a:ext cx="7467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poe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3124200"/>
            <a:ext cx="1981200" cy="1905000"/>
          </a:xfrm>
          <a:prstGeom prst="ellipse">
            <a:avLst/>
          </a:prstGeom>
        </p:spPr>
      </p:pic>
      <p:sp>
        <p:nvSpPr>
          <p:cNvPr id="8" name="Left-Right Arrow 7"/>
          <p:cNvSpPr/>
          <p:nvPr/>
        </p:nvSpPr>
        <p:spPr>
          <a:xfrm rot="18969487">
            <a:off x="4912458" y="2577769"/>
            <a:ext cx="1525333" cy="567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038600" y="1447800"/>
            <a:ext cx="12192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1905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Graphic spid="6" grpId="0">
        <p:bldAsOne/>
      </p:bldGraphic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29718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সরব পাঠ</a:t>
            </a:r>
          </a:p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(শিক্ষার্থীকর্তৃক) </a:t>
            </a:r>
            <a:endParaRPr lang="en-GB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371600"/>
            <a:ext cx="4191000" cy="518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একুশের গান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     আবদুল গাফফার চৌধুরী</a:t>
            </a: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আমার ভাইয়ের রক্তে রাঙানো একুশে ফেব্রুয়ারি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আমি কি ভুলিতে পারি 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ছেলে হারা শত মায়ের অশ্রু-গড়া এ ফেব্রুয়ারি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আমি কি ভুলিতে পারি  ফেব্রুয়ারি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আমার সোনার দেশের রক্তে রাঙানো ফেব্রুয়ারি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আমি কি ভুলিতে পারি ।।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জাগো নাগিনীরা জাগো নাগিনীরা জাগো কালবোশেখিরা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শিশু-হত্যার বিক্ষোভে আজ কাপুক বসুন্ধরা,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দেশের সোনার ছেলে খুন করে রোখে মানুষের দাবি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দিন বদলের ক্রান্তি লগনে তবু তোরা পার পাবি?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না,না,না,না, খুন-রাঙা ইতিহাসে শেষ রায় দেওয়া তারই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একুশে ফেব্রুয়ারি, একুশে ফেব্রুয়ারি ।।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90600" y="1676400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অশ্রু-গড়া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19800" y="2590800"/>
            <a:ext cx="28956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পৃথিবী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9718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চোখের পানিতে নির্মিত। কবির কল্পনা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2743200"/>
            <a:ext cx="1981200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বসুন্ধরা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228600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3733800"/>
            <a:ext cx="19812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লগন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0" y="3733800"/>
            <a:ext cx="27432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ঠিক সময়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" y="4724400"/>
            <a:ext cx="20574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ক্রান্তি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72200" y="4876800"/>
            <a:ext cx="25908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পরিবর্তন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2955930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990600"/>
            <a:ext cx="35052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3622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আবদুল গাফফার চৌধুরী কত সালে জন্মগ্রহণ করেন ?</a:t>
            </a:r>
          </a:p>
          <a:p>
            <a:pPr marL="342900" indent="-342900"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বসুন্ধরা শব্দের অর্থ কী ?</a:t>
            </a:r>
          </a:p>
          <a:p>
            <a:pPr marL="342900" indent="-342900"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শহীদ মিনার কাদের উদ্দেশ্যে নির্মিত হয়েছে ?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733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502</TotalTime>
  <Words>544</Words>
  <Application>Microsoft Office PowerPoint</Application>
  <PresentationFormat>On-screen Show (4:3)</PresentationFormat>
  <Paragraphs>126</Paragraphs>
  <Slides>15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Flow</vt:lpstr>
      <vt:lpstr>Packager Shell Object</vt:lpstr>
      <vt:lpstr>Slide 1</vt:lpstr>
      <vt:lpstr>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Alamgir Hossain</dc:creator>
  <cp:lastModifiedBy>Alamgir Hossain</cp:lastModifiedBy>
  <cp:revision>95</cp:revision>
  <dcterms:created xsi:type="dcterms:W3CDTF">2006-08-16T00:00:00Z</dcterms:created>
  <dcterms:modified xsi:type="dcterms:W3CDTF">2020-03-12T14:39:43Z</dcterms:modified>
</cp:coreProperties>
</file>