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4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1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6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2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6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0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9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3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1AF14-84CE-4CB8-9038-C2BA61BBD581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2B7B-5108-4EC6-B2CF-68FB02FB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9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3" y="436728"/>
            <a:ext cx="5363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 কে ফুলের শুভেচ্ছা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430" y="1938129"/>
            <a:ext cx="5481541" cy="521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5022" y="395785"/>
            <a:ext cx="5581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 টি ছবি  লক্ষ্য কর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631" y="1817077"/>
            <a:ext cx="570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385" y="2374710"/>
            <a:ext cx="2425463" cy="24947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769" y="2516627"/>
            <a:ext cx="1913601" cy="221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4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8919" y="109182"/>
            <a:ext cx="2947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2066" y="2156908"/>
            <a:ext cx="5104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9301" y="1910687"/>
            <a:ext cx="623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হিন্দুধর্মে পিতা-মাতার প্রতি সন্তানের কর্তব্য কি ?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7146" y="1032512"/>
            <a:ext cx="2825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 মিনিট 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80681" y="395785"/>
            <a:ext cx="4490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কাজের উত্তর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02006" y="2238233"/>
            <a:ext cx="66874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</a:rPr>
              <a:t>সন্তান পরিবারের মধ্যেই লালাতি-পালিত হয়।পরিবারে পিতা-মাতাই এই সন্তানকে বড় করে তোলে।সন্তানের প্রতি পিতা-মাতার যেমন ভূমিকা রয়েছে তেমনি পিতা-মাতার প্রতি সন্তানেরও কর্তব্য রয়েছে</a:t>
            </a:r>
            <a:r>
              <a:rPr lang="bn-IN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1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5648" y="218365"/>
            <a:ext cx="3425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----- </a:t>
            </a:r>
            <a:endParaRPr lang="en-US" sz="60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2573" y="5853821"/>
            <a:ext cx="7274258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খ         ২।  খ         ৩। ক       ৪। ঘ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9176" y="1678675"/>
            <a:ext cx="8256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১।হিন্দুধর্মের লক্ষণ কয়টি?</a:t>
            </a:r>
          </a:p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১ টি   (খ) ২ টি   (গ) ৩টি  (ঘ) ৪ টি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২।হিন্দুধর্মের বিশেষ লক্ষণ কয় টি?</a:t>
            </a:r>
          </a:p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৩টি  (খ) ৪টি  (গ) ৫টি  (ঘ) ৬টি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৩।হিদুধর্মের বর্ণ কয় টি?</a:t>
            </a:r>
          </a:p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৪টি  (খ) ৬টি  (গ) ৭টি  (ঘ) ৮টি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৪।চারটি আশ্রম কে একত্রে কি বলা হয়?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একাশ্রম    (খ) দ্বি আশ্রম   (গ) ত্রি আশ্রম   (ঘ) চতুরাশ্রম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25385" y="873457"/>
            <a:ext cx="219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 ৩ মিনিট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2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197289" y="0"/>
            <a:ext cx="8366077" cy="28387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 rot="16200000">
            <a:off x="2299651" y="2732965"/>
            <a:ext cx="3446059" cy="26954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 rot="16200000">
            <a:off x="6847759" y="2674964"/>
            <a:ext cx="3446061" cy="281143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3541596" y="3960378"/>
            <a:ext cx="5431809" cy="22518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03761" y="1583140"/>
            <a:ext cx="4258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65174" y="3465646"/>
            <a:ext cx="3630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ছাত্র/ছাত্রী হিসেবে তোমার কর্তব্যসমূহ চিহ্নিত কর? 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9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926" y="288758"/>
            <a:ext cx="7844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002060"/>
                </a:solidFill>
              </a:rPr>
              <a:t>সবাই কে ধন্যবাদ </a:t>
            </a:r>
            <a:endParaRPr lang="en-US" sz="72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26" y="1649830"/>
            <a:ext cx="6944227" cy="5208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8585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283" y="199227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লিটন কুমার হাজরা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বি,এ (অনার্স) এম,এ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(হিন্দু ধর্ম)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শালবাড়ী উচ্চ বিদ্যালয় 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মহাদেবপুর,নওগাঁ।</a:t>
            </a:r>
          </a:p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০১৭১৪-৮৩৮১৩৮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9236" y="412591"/>
            <a:ext cx="4026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5" t="29517" r="-1537" b="1025"/>
          <a:stretch/>
        </p:blipFill>
        <p:spPr>
          <a:xfrm rot="5400000">
            <a:off x="6828253" y="856235"/>
            <a:ext cx="5362773" cy="49893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564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8960" y="400503"/>
            <a:ext cx="4278736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পাঠ পরিচিতি 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266" y="2115403"/>
            <a:ext cx="7519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শ্রেনিঃষষ্ঠ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বিষয়ঃহিন্দু ধর্ম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তারিখঃ-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/২০১৮ইং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02555" y="1323833"/>
            <a:ext cx="292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সময়ঃ৫০ মিনিট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4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101" y="272955"/>
            <a:ext cx="3466532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2884" y="3234519"/>
            <a:ext cx="4681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জীবনচরিত</a:t>
            </a: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0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4143" y="504967"/>
            <a:ext cx="6359857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tx2"/>
                </a:solidFill>
              </a:rPr>
              <a:t>নিচের ছবি গুলো লক্ষ্য কর </a:t>
            </a:r>
            <a:endParaRPr lang="en-US" sz="44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94" y="3269704"/>
            <a:ext cx="1681898" cy="18618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56294" y="5349922"/>
            <a:ext cx="1327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শিব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04" t="49045" r="33055" b="2003"/>
          <a:stretch/>
        </p:blipFill>
        <p:spPr>
          <a:xfrm>
            <a:off x="4244455" y="3183945"/>
            <a:ext cx="2169994" cy="2121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351" y="3096211"/>
            <a:ext cx="1828005" cy="22088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08227" y="5568287"/>
            <a:ext cx="181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গুরুজনে ভক্তি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9351" y="5568287"/>
            <a:ext cx="166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উজ্জল মহাদেব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9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9421" y="313900"/>
            <a:ext cx="244295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4078" y="1937981"/>
            <a:ext cx="644174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 শেষে শিক্ষার্থীরাঃ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32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হিন্দুধর্মের ধারনা দুটি 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পারবে।</a:t>
            </a: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*হিন্দুধর্মের ক্রমবিকাশ সংক্ষিপ্তভাবে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বিশেষ বর্ণনা করতে পারবে।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*শিবরাত্তির ব্রতকথা বর্ণনা করতে পারবে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2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668740"/>
            <a:ext cx="6414448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সংক্রান্ত কয়েকটি ছবি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01" y="2296520"/>
            <a:ext cx="2768360" cy="2652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699" y="5636525"/>
            <a:ext cx="165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শিব ও দুর্গা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309" y="2021602"/>
            <a:ext cx="2517043" cy="320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9672" y="245659"/>
            <a:ext cx="2538483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88907" y="1214651"/>
            <a:ext cx="308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৩ মিনিট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559" y="2142698"/>
            <a:ext cx="4599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নিচের ছবিটি কার ও তাঁর নাম খাতায় লেখ?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38" y="2323530"/>
            <a:ext cx="2695433" cy="40431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0731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3701" y="382137"/>
            <a:ext cx="4067033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কাজের উত্তর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375" y="3631146"/>
            <a:ext cx="387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শিব,দূর্গা ও গনেশ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326339" y="3657600"/>
            <a:ext cx="3643564" cy="1028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826" y="1223564"/>
            <a:ext cx="3589362" cy="486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4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303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46</cp:revision>
  <dcterms:created xsi:type="dcterms:W3CDTF">2018-03-22T03:48:53Z</dcterms:created>
  <dcterms:modified xsi:type="dcterms:W3CDTF">2018-11-13T05:15:27Z</dcterms:modified>
</cp:coreProperties>
</file>