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7" r:id="rId10"/>
    <p:sldId id="268" r:id="rId11"/>
    <p:sldId id="269" r:id="rId12"/>
    <p:sldId id="270" r:id="rId13"/>
    <p:sldId id="271" r:id="rId14"/>
    <p:sldId id="272" r:id="rId15"/>
    <p:sldId id="27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5C1B0-47C9-4184-BDF5-A3E99F742797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EDFA6-7434-497F-8E71-426B9FDB5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25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5C1B0-47C9-4184-BDF5-A3E99F742797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EDFA6-7434-497F-8E71-426B9FDB5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754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5C1B0-47C9-4184-BDF5-A3E99F742797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EDFA6-7434-497F-8E71-426B9FDB5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662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5C1B0-47C9-4184-BDF5-A3E99F742797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EDFA6-7434-497F-8E71-426B9FDB5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251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5C1B0-47C9-4184-BDF5-A3E99F742797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EDFA6-7434-497F-8E71-426B9FDB5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797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5C1B0-47C9-4184-BDF5-A3E99F742797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EDFA6-7434-497F-8E71-426B9FDB5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939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5C1B0-47C9-4184-BDF5-A3E99F742797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EDFA6-7434-497F-8E71-426B9FDB5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119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5C1B0-47C9-4184-BDF5-A3E99F742797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EDFA6-7434-497F-8E71-426B9FDB5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823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5C1B0-47C9-4184-BDF5-A3E99F742797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EDFA6-7434-497F-8E71-426B9FDB5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678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5C1B0-47C9-4184-BDF5-A3E99F742797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EDFA6-7434-497F-8E71-426B9FDB5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64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5C1B0-47C9-4184-BDF5-A3E99F742797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EDFA6-7434-497F-8E71-426B9FDB5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209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5C1B0-47C9-4184-BDF5-A3E99F742797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EDFA6-7434-497F-8E71-426B9FDB5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350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21577" y="875211"/>
            <a:ext cx="66223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WELCOME ALL STUDENTS</a:t>
            </a:r>
            <a:endParaRPr lang="en-US" sz="4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765" y="2222589"/>
            <a:ext cx="6551937" cy="411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651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8A2402C-D3AD-4B13-86E3-0F3D7E2DBBDB}"/>
              </a:ext>
            </a:extLst>
          </p:cNvPr>
          <p:cNvSpPr/>
          <p:nvPr/>
        </p:nvSpPr>
        <p:spPr>
          <a:xfrm>
            <a:off x="2390442" y="4211062"/>
            <a:ext cx="475500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u="sng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Hello, I’m </a:t>
            </a:r>
            <a:r>
              <a:rPr lang="en-US" sz="4400" b="1" u="sng" dirty="0" err="1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Shuva</a:t>
            </a:r>
            <a:r>
              <a:rPr lang="en-US" sz="4400" b="1" u="sng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4400" b="1" u="sng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What’s your name?</a:t>
            </a:r>
            <a:endParaRPr lang="en-US" sz="3600" dirty="0"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52700" y="1143000"/>
            <a:ext cx="73489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WCW:</a:t>
            </a:r>
          </a:p>
          <a:p>
            <a:pPr algn="ctr"/>
            <a:r>
              <a:rPr lang="en-US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Repeat after me.</a:t>
            </a:r>
          </a:p>
        </p:txBody>
      </p:sp>
    </p:spTree>
    <p:extLst>
      <p:ext uri="{BB962C8B-B14F-4D97-AF65-F5344CB8AC3E}">
        <p14:creationId xmlns:p14="http://schemas.microsoft.com/office/powerpoint/2010/main" val="527740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890081"/>
            <a:ext cx="505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ctr">
              <a:buFont typeface="Wingdings" panose="05000000000000000000" pitchFamily="2" charset="2"/>
              <a:buChar char="Ø"/>
            </a:pPr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Pair work:</a:t>
            </a:r>
          </a:p>
        </p:txBody>
      </p:sp>
      <p:sp>
        <p:nvSpPr>
          <p:cNvPr id="3" name="Rectangle 2"/>
          <p:cNvSpPr/>
          <p:nvPr/>
        </p:nvSpPr>
        <p:spPr>
          <a:xfrm>
            <a:off x="2438400" y="2133600"/>
            <a:ext cx="5257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 algn="ctr">
              <a:buFont typeface="Wingdings" panose="05000000000000000000" pitchFamily="2" charset="2"/>
              <a:buChar char="Ø"/>
            </a:pP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Practice in pair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F79F4B1-7506-47E9-BD1C-6F40E0061946}"/>
              </a:ext>
            </a:extLst>
          </p:cNvPr>
          <p:cNvSpPr/>
          <p:nvPr/>
        </p:nvSpPr>
        <p:spPr>
          <a:xfrm>
            <a:off x="2590800" y="3377119"/>
            <a:ext cx="5257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Chain drill</a:t>
            </a:r>
          </a:p>
        </p:txBody>
      </p:sp>
    </p:spTree>
    <p:extLst>
      <p:ext uri="{BB962C8B-B14F-4D97-AF65-F5344CB8AC3E}">
        <p14:creationId xmlns:p14="http://schemas.microsoft.com/office/powerpoint/2010/main" val="380467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309" y="2438400"/>
            <a:ext cx="8458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Teacher practice with students in the classroom.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Teacher ask students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Students reply.</a:t>
            </a:r>
          </a:p>
        </p:txBody>
      </p:sp>
    </p:spTree>
    <p:extLst>
      <p:ext uri="{BB962C8B-B14F-4D97-AF65-F5344CB8AC3E}">
        <p14:creationId xmlns:p14="http://schemas.microsoft.com/office/powerpoint/2010/main" val="621685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5958" y="533400"/>
            <a:ext cx="35834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Evaluation: </a:t>
            </a:r>
            <a:endParaRPr lang="en-US" sz="3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C0B0EBA-37AA-4B20-AF6E-6419B2F3F1EC}"/>
              </a:ext>
            </a:extLst>
          </p:cNvPr>
          <p:cNvSpPr/>
          <p:nvPr/>
        </p:nvSpPr>
        <p:spPr>
          <a:xfrm>
            <a:off x="1379203" y="2057400"/>
            <a:ext cx="638559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u="sng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What’s your name?</a:t>
            </a:r>
            <a:endParaRPr lang="en-US" sz="48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418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57726" y="962798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 work 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53A51E-A466-4E0D-BEF3-CD4A4E0926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665" y="685800"/>
            <a:ext cx="2914061" cy="120032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3739C97-D7F9-44F8-8799-62E7CEEE46A5}"/>
              </a:ext>
            </a:extLst>
          </p:cNvPr>
          <p:cNvSpPr/>
          <p:nvPr/>
        </p:nvSpPr>
        <p:spPr>
          <a:xfrm>
            <a:off x="2206130" y="3244334"/>
            <a:ext cx="4731744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u="sng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What’s your name?</a:t>
            </a:r>
          </a:p>
          <a:p>
            <a:pPr algn="ctr"/>
            <a:r>
              <a:rPr lang="en-US" sz="4400" b="1" u="sng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Ans: I’m ………………</a:t>
            </a:r>
            <a:endParaRPr lang="en-US" sz="36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8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25983" y="498565"/>
            <a:ext cx="349326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Thanks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003" y="2440712"/>
            <a:ext cx="5715000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895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576117E-4A7A-4DE7-9ED2-280A1B8BEBEE}"/>
              </a:ext>
            </a:extLst>
          </p:cNvPr>
          <p:cNvSpPr/>
          <p:nvPr/>
        </p:nvSpPr>
        <p:spPr>
          <a:xfrm>
            <a:off x="3158008" y="1073866"/>
            <a:ext cx="3082756" cy="7747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r>
              <a:rPr lang="en-US" sz="4950" dirty="0">
                <a:ln w="0">
                  <a:solidFill>
                    <a:sysClr val="windowText" lastClr="000000"/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Lucida Calligraphy" panose="03010101010101010101" pitchFamily="66" charset="0"/>
                <a:cs typeface="NikoshBAN"/>
              </a:rPr>
              <a:t>Identity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06884" y="2683760"/>
            <a:ext cx="3983181" cy="224676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8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Moyazzem</a:t>
            </a:r>
            <a:r>
              <a:rPr lang="en-US" sz="28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Hosen </a:t>
            </a:r>
            <a:r>
              <a:rPr lang="en-US" sz="28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Rayhan</a:t>
            </a:r>
            <a:endParaRPr lang="en-US" sz="280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Times New Roman" panose="02020603050405020304" pitchFamily="18" charset="0"/>
            </a:endParaRPr>
          </a:p>
          <a:p>
            <a:pPr algn="ctr"/>
            <a:r>
              <a:rPr lang="en-US" sz="28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(</a:t>
            </a:r>
            <a:r>
              <a:rPr lang="en-US" sz="20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Assistant Teacher</a:t>
            </a:r>
            <a:r>
              <a:rPr lang="en-US" sz="28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28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Bade </a:t>
            </a:r>
            <a:r>
              <a:rPr lang="en-US" sz="28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Amzani</a:t>
            </a:r>
            <a:r>
              <a:rPr lang="en-US" sz="28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Government </a:t>
            </a:r>
            <a:r>
              <a:rPr lang="en-US" sz="28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Primary School</a:t>
            </a:r>
          </a:p>
          <a:p>
            <a:pPr algn="ctr"/>
            <a:r>
              <a:rPr lang="en-US" sz="28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Ghatail</a:t>
            </a:r>
            <a:r>
              <a:rPr lang="en-US" sz="28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Tangail</a:t>
            </a:r>
            <a:r>
              <a:rPr lang="en-US" sz="28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.</a:t>
            </a:r>
            <a:endParaRPr lang="en-US" sz="280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59393" y="2683760"/>
            <a:ext cx="398318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38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NikoshBAN" panose="02000000000000000000" pitchFamily="2" charset="0"/>
              </a:rPr>
              <a:t> </a:t>
            </a:r>
            <a:r>
              <a:rPr lang="en-US" sz="3200" b="1" dirty="0">
                <a:solidFill>
                  <a:sysClr val="windowText" lastClr="000000"/>
                </a:solidFill>
                <a:latin typeface="+mj-lt"/>
                <a:cs typeface="Times New Roman" panose="02020603050405020304" pitchFamily="18" charset="0"/>
              </a:rPr>
              <a:t>Class: Two</a:t>
            </a:r>
          </a:p>
          <a:p>
            <a:r>
              <a:rPr lang="en-US" sz="3200" b="1" dirty="0">
                <a:solidFill>
                  <a:sysClr val="windowText" lastClr="000000"/>
                </a:solidFill>
                <a:latin typeface="+mj-lt"/>
                <a:cs typeface="Times New Roman" panose="02020603050405020304" pitchFamily="18" charset="0"/>
              </a:rPr>
              <a:t>Sub: English</a:t>
            </a:r>
          </a:p>
          <a:p>
            <a:r>
              <a:rPr lang="en-US" sz="3200" b="1" dirty="0">
                <a:latin typeface="+mj-lt"/>
                <a:cs typeface="Times New Roman" pitchFamily="18" charset="0"/>
              </a:rPr>
              <a:t>Unit: 1    Lesson: 1(A) Lesson title: Greetings and Introductions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272622" y="2135617"/>
            <a:ext cx="1681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/>
            <a:r>
              <a:rPr lang="en-US" sz="36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ner Hand ITC" panose="03070502030502020203" pitchFamily="66" charset="0"/>
                <a:cs typeface="NikoshBAN" pitchFamily="2" charset="0"/>
              </a:rPr>
              <a:t>Lesson</a:t>
            </a:r>
            <a:endParaRPr lang="en-US" sz="3600" dirty="0">
              <a:solidFill>
                <a:prstClr val="black"/>
              </a:solidFill>
              <a:latin typeface="Viner Hand ITC" panose="03070502030502020203" pitchFamily="66" charset="0"/>
              <a:cs typeface="NikoshBAN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49966" y="2043285"/>
            <a:ext cx="20051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/>
            <a:r>
              <a:rPr lang="en-US" sz="48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Rage Italic" panose="03070502040507070304" pitchFamily="66" charset="0"/>
                <a:cs typeface="NikoshBAN" panose="02000000000000000000" pitchFamily="2" charset="0"/>
              </a:rPr>
              <a:t>Teacher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E4BD502-DCDB-45CC-A554-A46B26455F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48800" y="1507298"/>
            <a:ext cx="1524000" cy="2026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132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" dur="7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" dur="7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850"/>
                            </p:stCondLst>
                            <p:childTnLst>
                              <p:par>
                                <p:cTn id="1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350"/>
                            </p:stCondLst>
                            <p:childTnLst>
                              <p:par>
                                <p:cTn id="2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-0.25 -1.11111E-6 " pathEditMode="relative" rAng="0" ptsTypes="AA">
                                      <p:cBhvr>
                                        <p:cTn id="27" dur="18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52400"/>
            <a:ext cx="85344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Learning outcomes:</a:t>
            </a:r>
          </a:p>
          <a:p>
            <a:r>
              <a:rPr lang="en-US" sz="3200" b="1" dirty="0"/>
              <a:t>Students will be able to: </a:t>
            </a:r>
          </a:p>
          <a:p>
            <a:r>
              <a:rPr lang="en-GB" sz="3200" b="1" dirty="0"/>
              <a:t>Listening:</a:t>
            </a:r>
            <a:endParaRPr lang="en-US" sz="1200" dirty="0"/>
          </a:p>
          <a:p>
            <a:r>
              <a:rPr lang="en-US" sz="2400" dirty="0"/>
              <a:t>1.1.1 become familiar with English sounds by listening to common</a:t>
            </a:r>
          </a:p>
          <a:p>
            <a:r>
              <a:rPr lang="en-US" sz="2400" dirty="0"/>
              <a:t>          English words.</a:t>
            </a:r>
            <a:endParaRPr lang="en-US" sz="2000" dirty="0"/>
          </a:p>
          <a:p>
            <a:r>
              <a:rPr lang="en-US" sz="2400" dirty="0"/>
              <a:t>3.1.1 Understand simple questions and statements about them. </a:t>
            </a:r>
            <a:endParaRPr lang="en-US" dirty="0"/>
          </a:p>
          <a:p>
            <a:r>
              <a:rPr lang="en-US" sz="2400" dirty="0"/>
              <a:t>3.1.2 Understand simple questions and statements about familiar</a:t>
            </a:r>
          </a:p>
          <a:p>
            <a:r>
              <a:rPr lang="en-US" sz="2400" dirty="0"/>
              <a:t>          objects. </a:t>
            </a:r>
            <a:endParaRPr lang="en-US" dirty="0"/>
          </a:p>
          <a:p>
            <a:r>
              <a:rPr lang="en-GB" sz="2400" b="1" u="sng" dirty="0"/>
              <a:t>Speaking:</a:t>
            </a:r>
            <a:endParaRPr lang="en-US" sz="1600" dirty="0"/>
          </a:p>
          <a:p>
            <a:r>
              <a:rPr lang="en-US" sz="2400" dirty="0"/>
              <a:t>1.1.1 repeat after the teacher simple words and phrases with</a:t>
            </a:r>
          </a:p>
          <a:p>
            <a:r>
              <a:rPr lang="en-US" sz="2400" dirty="0"/>
              <a:t>          proper sounds and </a:t>
            </a:r>
            <a:r>
              <a:rPr lang="en-GB" sz="2400" dirty="0"/>
              <a:t>stress.</a:t>
            </a:r>
            <a:endParaRPr lang="en-US" sz="2000" dirty="0"/>
          </a:p>
          <a:p>
            <a:r>
              <a:rPr lang="en-US" sz="2400" dirty="0"/>
              <a:t>1.1.2 say simple words and phrases with </a:t>
            </a:r>
            <a:r>
              <a:rPr lang="en-GB" sz="2400" dirty="0"/>
              <a:t>proper sounds and stress. </a:t>
            </a:r>
            <a:endParaRPr lang="en-US" sz="2000" dirty="0"/>
          </a:p>
          <a:p>
            <a:r>
              <a:rPr lang="en-US" sz="2400" dirty="0"/>
              <a:t>3.1.1 ask and answer questions about themselves.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45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990600"/>
            <a:ext cx="571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 us listen a song</a:t>
            </a:r>
          </a:p>
        </p:txBody>
      </p:sp>
      <p:pic>
        <p:nvPicPr>
          <p:cNvPr id="3" name="Good Morning Song">
            <a:hlinkClick r:id="" action="ppaction://media"/>
            <a:extLst>
              <a:ext uri="{FF2B5EF4-FFF2-40B4-BE49-F238E27FC236}">
                <a16:creationId xmlns:a16="http://schemas.microsoft.com/office/drawing/2014/main" id="{1913E269-D235-4B47-B123-BE0A2E953A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33800" y="2480187"/>
            <a:ext cx="1897626" cy="189762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400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910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1180011"/>
            <a:ext cx="7898983" cy="33239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b="1" u="sng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Hello! </a:t>
            </a:r>
            <a:r>
              <a:rPr lang="en-US" sz="72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Students.</a:t>
            </a:r>
          </a:p>
          <a:p>
            <a:pPr algn="ctr"/>
            <a:r>
              <a:rPr lang="en-US" sz="6600" b="1" i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I’m</a:t>
            </a:r>
            <a:r>
              <a:rPr lang="en-US" sz="3600" b="1" i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5400" b="1" i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Rezaul </a:t>
            </a:r>
          </a:p>
          <a:p>
            <a:pPr algn="ctr"/>
            <a:r>
              <a:rPr lang="en-US" sz="7200" b="1" u="sng" dirty="0">
                <a:solidFill>
                  <a:sysClr val="windowText" lastClr="000000"/>
                </a:solidFill>
                <a:latin typeface="+mj-lt"/>
                <a:cs typeface="Times New Roman" panose="02020603050405020304" pitchFamily="18" charset="0"/>
              </a:rPr>
              <a:t>What’s your name?</a:t>
            </a:r>
            <a:endParaRPr lang="en-US" sz="6000" dirty="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205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2508" y="1828800"/>
            <a:ext cx="7898983" cy="33239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b="1" u="sng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Hi! Mr. Rezaul</a:t>
            </a:r>
            <a:endParaRPr lang="en-US" sz="7200" b="1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Times New Roman" panose="02020603050405020304" pitchFamily="18" charset="0"/>
            </a:endParaRPr>
          </a:p>
          <a:p>
            <a:pPr algn="ctr"/>
            <a:r>
              <a:rPr lang="en-US" sz="6600" b="1" i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I’m</a:t>
            </a:r>
            <a:r>
              <a:rPr lang="en-US" sz="3600" b="1" i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Juthi</a:t>
            </a:r>
            <a:r>
              <a:rPr lang="en-US" sz="5400" b="1" i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7200" b="1" u="sng" dirty="0">
                <a:solidFill>
                  <a:sysClr val="windowText" lastClr="000000"/>
                </a:solidFill>
                <a:latin typeface="+mj-lt"/>
                <a:cs typeface="Times New Roman" panose="02020603050405020304" pitchFamily="18" charset="0"/>
              </a:rPr>
              <a:t>What’s your name?</a:t>
            </a:r>
            <a:endParaRPr lang="en-US" sz="6000" dirty="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706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DB65D2C-1A9E-409A-80EC-A3816EEC9506}"/>
              </a:ext>
            </a:extLst>
          </p:cNvPr>
          <p:cNvSpPr/>
          <p:nvPr/>
        </p:nvSpPr>
        <p:spPr>
          <a:xfrm>
            <a:off x="1121376" y="1905000"/>
            <a:ext cx="86888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i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Hello! I’m</a:t>
            </a:r>
            <a:r>
              <a:rPr lang="en-US" sz="4000" b="1" i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Juthi</a:t>
            </a:r>
            <a:r>
              <a:rPr lang="en-US" sz="6000" b="1" i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57C74C3-0EAE-4AFD-A7ED-6CEE35E4E2AA}"/>
              </a:ext>
            </a:extLst>
          </p:cNvPr>
          <p:cNvSpPr/>
          <p:nvPr/>
        </p:nvSpPr>
        <p:spPr>
          <a:xfrm>
            <a:off x="759456" y="3198168"/>
            <a:ext cx="762510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b="1" u="sng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What’s your name?</a:t>
            </a:r>
            <a:endParaRPr lang="en-US" sz="60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768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8356" y="304800"/>
            <a:ext cx="42158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Group work: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36209" y="1320463"/>
            <a:ext cx="6671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Group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practice  one after another: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007" y="2078078"/>
            <a:ext cx="3477986" cy="201357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91DBD13-50DB-425F-BFD6-D04C25445B13}"/>
              </a:ext>
            </a:extLst>
          </p:cNvPr>
          <p:cNvSpPr/>
          <p:nvPr/>
        </p:nvSpPr>
        <p:spPr>
          <a:xfrm>
            <a:off x="2718356" y="4141582"/>
            <a:ext cx="491659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u="sng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I’m ……………………… </a:t>
            </a:r>
          </a:p>
          <a:p>
            <a:r>
              <a:rPr lang="en-US" sz="4400" b="1" u="sng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What’s your name?</a:t>
            </a:r>
            <a:endParaRPr lang="en-US" sz="36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963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30477" y="304800"/>
            <a:ext cx="6172200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Connection with the text </a:t>
            </a:r>
            <a:r>
              <a:rPr lang="en-US" sz="4500" dirty="0">
                <a:solidFill>
                  <a:schemeClr val="bg2">
                    <a:lumMod val="25000"/>
                  </a:schemeClr>
                </a:solidFill>
              </a:rPr>
              <a:t>:</a:t>
            </a:r>
          </a:p>
          <a:p>
            <a:pPr algn="ctr"/>
            <a:r>
              <a:rPr lang="en-US" sz="4000" dirty="0">
                <a:solidFill>
                  <a:schemeClr val="bg2">
                    <a:lumMod val="25000"/>
                  </a:schemeClr>
                </a:solidFill>
              </a:rPr>
              <a:t>Open your </a:t>
            </a:r>
          </a:p>
          <a:p>
            <a:pPr algn="ctr"/>
            <a:r>
              <a:rPr lang="en-US" sz="4000" dirty="0">
                <a:solidFill>
                  <a:schemeClr val="bg2">
                    <a:lumMod val="25000"/>
                  </a:schemeClr>
                </a:solidFill>
              </a:rPr>
              <a:t>“English for Today” Book </a:t>
            </a:r>
          </a:p>
          <a:p>
            <a:pPr algn="ctr"/>
            <a:r>
              <a:rPr lang="en-US" sz="4000" dirty="0">
                <a:solidFill>
                  <a:schemeClr val="bg2">
                    <a:lumMod val="25000"/>
                  </a:schemeClr>
                </a:solidFill>
              </a:rPr>
              <a:t>page at # 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9400" y="2819400"/>
            <a:ext cx="2072960" cy="28870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8420F83-9428-4C63-BB61-FF64AA31AE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986" y="2834819"/>
            <a:ext cx="2072960" cy="2856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563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248</Words>
  <Application>Microsoft Office PowerPoint</Application>
  <PresentationFormat>Widescreen</PresentationFormat>
  <Paragraphs>57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Calibri</vt:lpstr>
      <vt:lpstr>Calibri Light</vt:lpstr>
      <vt:lpstr>Lucida Calligraphy</vt:lpstr>
      <vt:lpstr>NikoshBAN</vt:lpstr>
      <vt:lpstr>Rage Italic</vt:lpstr>
      <vt:lpstr>Times New Roman</vt:lpstr>
      <vt:lpstr>Viner Hand ITC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Perfect</dc:creator>
  <cp:lastModifiedBy>Perfect</cp:lastModifiedBy>
  <cp:revision>12</cp:revision>
  <dcterms:created xsi:type="dcterms:W3CDTF">2020-03-14T04:33:26Z</dcterms:created>
  <dcterms:modified xsi:type="dcterms:W3CDTF">2020-03-14T04:39:24Z</dcterms:modified>
</cp:coreProperties>
</file>