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av" ContentType="audio/x-wav"/>
  <Default Extension="wdp" ContentType="image/vnd.ms-photo"/>
  <Default Extension="gif" ContentType="image/gif"/>
  <Default Extension="jpg" ContentType="image/jpeg"/>
  <Default Extension="mp4" ContentType="video/mp4"/>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35"/>
  </p:notesMasterIdLst>
  <p:sldIdLst>
    <p:sldId id="296" r:id="rId2"/>
    <p:sldId id="292" r:id="rId3"/>
    <p:sldId id="297" r:id="rId4"/>
    <p:sldId id="298" r:id="rId5"/>
    <p:sldId id="299" r:id="rId6"/>
    <p:sldId id="332" r:id="rId7"/>
    <p:sldId id="300" r:id="rId8"/>
    <p:sldId id="303" r:id="rId9"/>
    <p:sldId id="310" r:id="rId10"/>
    <p:sldId id="311" r:id="rId11"/>
    <p:sldId id="293" r:id="rId12"/>
    <p:sldId id="261" r:id="rId13"/>
    <p:sldId id="262" r:id="rId14"/>
    <p:sldId id="263" r:id="rId15"/>
    <p:sldId id="336" r:id="rId16"/>
    <p:sldId id="304" r:id="rId17"/>
    <p:sldId id="305" r:id="rId18"/>
    <p:sldId id="309" r:id="rId19"/>
    <p:sldId id="306" r:id="rId20"/>
    <p:sldId id="313" r:id="rId21"/>
    <p:sldId id="321" r:id="rId22"/>
    <p:sldId id="314" r:id="rId23"/>
    <p:sldId id="322" r:id="rId24"/>
    <p:sldId id="316" r:id="rId25"/>
    <p:sldId id="317" r:id="rId26"/>
    <p:sldId id="318" r:id="rId27"/>
    <p:sldId id="333" r:id="rId28"/>
    <p:sldId id="320" r:id="rId29"/>
    <p:sldId id="323" r:id="rId30"/>
    <p:sldId id="324" r:id="rId31"/>
    <p:sldId id="325" r:id="rId32"/>
    <p:sldId id="327" r:id="rId33"/>
    <p:sldId id="329" r:id="rId34"/>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9664" autoAdjust="0"/>
  </p:normalViewPr>
  <p:slideViewPr>
    <p:cSldViewPr>
      <p:cViewPr varScale="1">
        <p:scale>
          <a:sx n="73" d="100"/>
          <a:sy n="73" d="100"/>
        </p:scale>
        <p:origin x="1296" y="30"/>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bleStyles" Target="tableStyles.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notesMaster" Target="notesMasters/notesMaster1.xml"/><Relationship Id="rId8" Type="http://schemas.openxmlformats.org/officeDocument/2006/relationships/slide" Target="slides/slide7.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6645CD1-B3EB-4511-A154-F4F5DFB89617}" type="datetimeFigureOut">
              <a:rPr lang="en-US" smtClean="0"/>
              <a:t>3/14/2020</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1E34241-7957-4F56-BF12-737AB264EA3B}" type="slidenum">
              <a:rPr lang="en-US" smtClean="0"/>
              <a:t>‹#›</a:t>
            </a:fld>
            <a:endParaRPr lang="en-US"/>
          </a:p>
        </p:txBody>
      </p:sp>
    </p:spTree>
    <p:extLst>
      <p:ext uri="{BB962C8B-B14F-4D97-AF65-F5344CB8AC3E}">
        <p14:creationId xmlns:p14="http://schemas.microsoft.com/office/powerpoint/2010/main" val="211526006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A6C7F77-3682-4D3F-9963-A9C5E611E0AF}" type="slidenum">
              <a:rPr lang="en-US" smtClean="0"/>
              <a:t>1</a:t>
            </a:fld>
            <a:endParaRPr lang="en-US" dirty="0"/>
          </a:p>
        </p:txBody>
      </p:sp>
    </p:spTree>
    <p:extLst>
      <p:ext uri="{BB962C8B-B14F-4D97-AF65-F5344CB8AC3E}">
        <p14:creationId xmlns:p14="http://schemas.microsoft.com/office/powerpoint/2010/main" val="217404866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A6C7F77-3682-4D3F-9963-A9C5E611E0AF}" type="slidenum">
              <a:rPr lang="en-US" smtClean="0"/>
              <a:t>3</a:t>
            </a:fld>
            <a:endParaRPr lang="en-US"/>
          </a:p>
        </p:txBody>
      </p:sp>
    </p:spTree>
    <p:extLst>
      <p:ext uri="{BB962C8B-B14F-4D97-AF65-F5344CB8AC3E}">
        <p14:creationId xmlns:p14="http://schemas.microsoft.com/office/powerpoint/2010/main" val="67158421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942416" y="2514601"/>
            <a:ext cx="6600451" cy="2262781"/>
          </a:xfrm>
        </p:spPr>
        <p:txBody>
          <a:bodyPr anchor="b">
            <a:normAutofit/>
          </a:bodyPr>
          <a:lstStyle>
            <a:lvl1pPr>
              <a:defRPr sz="5400"/>
            </a:lvl1pPr>
          </a:lstStyle>
          <a:p>
            <a:r>
              <a:rPr lang="en-US" smtClean="0"/>
              <a:t>Click to edit Master title style</a:t>
            </a:r>
            <a:endParaRPr lang="en-US" dirty="0"/>
          </a:p>
        </p:txBody>
      </p:sp>
      <p:sp>
        <p:nvSpPr>
          <p:cNvPr id="3" name="Subtitle 2"/>
          <p:cNvSpPr>
            <a:spLocks noGrp="1"/>
          </p:cNvSpPr>
          <p:nvPr>
            <p:ph type="subTitle" idx="1"/>
          </p:nvPr>
        </p:nvSpPr>
        <p:spPr>
          <a:xfrm>
            <a:off x="1942416" y="4777380"/>
            <a:ext cx="6600451" cy="1126283"/>
          </a:xfrm>
        </p:spPr>
        <p:txBody>
          <a:bodyPr anchor="t"/>
          <a:lstStyle>
            <a:lvl1pPr marL="0" indent="0" algn="l">
              <a:buNone/>
              <a:defRPr>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1D8BD707-D9CF-40AE-B4C6-C98DA3205C09}" type="datetimeFigureOut">
              <a:rPr lang="en-US" smtClean="0"/>
              <a:pPr/>
              <a:t>3/14/2020</a:t>
            </a:fld>
            <a:endParaRPr lang="en-US"/>
          </a:p>
        </p:txBody>
      </p:sp>
      <p:sp>
        <p:nvSpPr>
          <p:cNvPr id="5" name="Footer Placeholder 4"/>
          <p:cNvSpPr>
            <a:spLocks noGrp="1"/>
          </p:cNvSpPr>
          <p:nvPr>
            <p:ph type="ftr" sz="quarter" idx="11"/>
          </p:nvPr>
        </p:nvSpPr>
        <p:spPr/>
        <p:txBody>
          <a:bodyPr/>
          <a:lstStyle/>
          <a:p>
            <a:endParaRPr lang="en-US"/>
          </a:p>
        </p:txBody>
      </p:sp>
      <p:sp>
        <p:nvSpPr>
          <p:cNvPr id="9" name="Freeform 8"/>
          <p:cNvSpPr/>
          <p:nvPr/>
        </p:nvSpPr>
        <p:spPr bwMode="auto">
          <a:xfrm>
            <a:off x="-31719" y="4321158"/>
            <a:ext cx="1395473" cy="781781"/>
          </a:xfrm>
          <a:custGeom>
            <a:avLst/>
            <a:gdLst/>
            <a:ahLst/>
            <a:cxnLst/>
            <a:rect l="l" t="t" r="r" b="b"/>
            <a:pathLst>
              <a:path w="8042" h="10000">
                <a:moveTo>
                  <a:pt x="5799" y="10000"/>
                </a:moveTo>
                <a:cubicBezTo>
                  <a:pt x="5880" y="10000"/>
                  <a:pt x="5934" y="9940"/>
                  <a:pt x="5961" y="9880"/>
                </a:cubicBezTo>
                <a:cubicBezTo>
                  <a:pt x="5961" y="9820"/>
                  <a:pt x="5988" y="9820"/>
                  <a:pt x="5988" y="9820"/>
                </a:cubicBezTo>
                <a:lnTo>
                  <a:pt x="8042" y="5260"/>
                </a:lnTo>
                <a:cubicBezTo>
                  <a:pt x="8096" y="5140"/>
                  <a:pt x="8096" y="4901"/>
                  <a:pt x="8042" y="4721"/>
                </a:cubicBezTo>
                <a:lnTo>
                  <a:pt x="5988" y="221"/>
                </a:lnTo>
                <a:cubicBezTo>
                  <a:pt x="5988" y="160"/>
                  <a:pt x="5961" y="160"/>
                  <a:pt x="5961" y="160"/>
                </a:cubicBezTo>
                <a:cubicBezTo>
                  <a:pt x="5934" y="101"/>
                  <a:pt x="5880" y="41"/>
                  <a:pt x="5799" y="41"/>
                </a:cubicBezTo>
                <a:lnTo>
                  <a:pt x="18" y="0"/>
                </a:lnTo>
                <a:cubicBezTo>
                  <a:pt x="12" y="3330"/>
                  <a:pt x="6" y="6661"/>
                  <a:pt x="0" y="9991"/>
                </a:cubicBezTo>
                <a:lnTo>
                  <a:pt x="5799" y="10000"/>
                </a:lnTo>
                <a:close/>
              </a:path>
            </a:pathLst>
          </a:custGeom>
          <a:solidFill>
            <a:schemeClr val="accent1"/>
          </a:solidFill>
          <a:ln>
            <a:noFill/>
          </a:ln>
        </p:spPr>
      </p:sp>
      <p:sp>
        <p:nvSpPr>
          <p:cNvPr id="6" name="Slide Number Placeholder 5"/>
          <p:cNvSpPr>
            <a:spLocks noGrp="1"/>
          </p:cNvSpPr>
          <p:nvPr>
            <p:ph type="sldNum" sz="quarter" idx="12"/>
          </p:nvPr>
        </p:nvSpPr>
        <p:spPr>
          <a:xfrm>
            <a:off x="423334" y="4529541"/>
            <a:ext cx="584978" cy="365125"/>
          </a:xfrm>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82585424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942415" y="609600"/>
            <a:ext cx="6591985" cy="3117040"/>
          </a:xfrm>
        </p:spPr>
        <p:txBody>
          <a:bodyPr anchor="ctr">
            <a:normAutofit/>
          </a:bodyPr>
          <a:lstStyle>
            <a:lvl1pPr algn="l">
              <a:defRPr sz="48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942415" y="4354046"/>
            <a:ext cx="6591985"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3/14/2020</a:t>
            </a:fld>
            <a:endParaRPr lang="en-US"/>
          </a:p>
        </p:txBody>
      </p:sp>
      <p:sp>
        <p:nvSpPr>
          <p:cNvPr id="5" name="Footer Placeholder 4"/>
          <p:cNvSpPr>
            <a:spLocks noGrp="1"/>
          </p:cNvSpPr>
          <p:nvPr>
            <p:ph type="ftr" sz="quarter" idx="11"/>
          </p:nvPr>
        </p:nvSpPr>
        <p:spPr/>
        <p:txBody>
          <a:bodyPr/>
          <a:lstStyle/>
          <a:p>
            <a:endParaRPr lang="en-US"/>
          </a:p>
        </p:txBody>
      </p:sp>
      <p:sp>
        <p:nvSpPr>
          <p:cNvPr id="10" name="Freeform 11"/>
          <p:cNvSpPr/>
          <p:nvPr/>
        </p:nvSpPr>
        <p:spPr bwMode="auto">
          <a:xfrm flipV="1">
            <a:off x="58" y="3166527"/>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6" name="Slide Number Placeholder 5"/>
          <p:cNvSpPr>
            <a:spLocks noGrp="1"/>
          </p:cNvSpPr>
          <p:nvPr>
            <p:ph type="sldNum" sz="quarter" idx="12"/>
          </p:nvPr>
        </p:nvSpPr>
        <p:spPr>
          <a:xfrm>
            <a:off x="511228" y="3244140"/>
            <a:ext cx="584978" cy="365125"/>
          </a:xfrm>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35965820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188123" y="609600"/>
            <a:ext cx="6109587" cy="2895600"/>
          </a:xfrm>
        </p:spPr>
        <p:txBody>
          <a:bodyPr anchor="ctr">
            <a:normAutofit/>
          </a:bodyPr>
          <a:lstStyle>
            <a:lvl1pPr algn="l">
              <a:defRPr sz="4800" b="0" cap="none"/>
            </a:lvl1pPr>
          </a:lstStyle>
          <a:p>
            <a:r>
              <a:rPr lang="en-US" smtClean="0"/>
              <a:t>Click to edit Master title style</a:t>
            </a:r>
            <a:endParaRPr lang="en-US" dirty="0"/>
          </a:p>
        </p:txBody>
      </p:sp>
      <p:sp>
        <p:nvSpPr>
          <p:cNvPr id="13" name="Text Placeholder 9"/>
          <p:cNvSpPr>
            <a:spLocks noGrp="1"/>
          </p:cNvSpPr>
          <p:nvPr>
            <p:ph type="body" sz="quarter" idx="13"/>
          </p:nvPr>
        </p:nvSpPr>
        <p:spPr>
          <a:xfrm>
            <a:off x="2415972" y="3505200"/>
            <a:ext cx="5653888"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Edit Master text styles</a:t>
            </a:r>
          </a:p>
        </p:txBody>
      </p:sp>
      <p:sp>
        <p:nvSpPr>
          <p:cNvPr id="3" name="Text Placeholder 2"/>
          <p:cNvSpPr>
            <a:spLocks noGrp="1"/>
          </p:cNvSpPr>
          <p:nvPr>
            <p:ph type="body" idx="1"/>
          </p:nvPr>
        </p:nvSpPr>
        <p:spPr>
          <a:xfrm>
            <a:off x="1942415" y="4354046"/>
            <a:ext cx="6591985"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3/14/2020</a:t>
            </a:fld>
            <a:endParaRPr lang="en-US"/>
          </a:p>
        </p:txBody>
      </p:sp>
      <p:sp>
        <p:nvSpPr>
          <p:cNvPr id="5" name="Footer Placeholder 4"/>
          <p:cNvSpPr>
            <a:spLocks noGrp="1"/>
          </p:cNvSpPr>
          <p:nvPr>
            <p:ph type="ftr" sz="quarter" idx="11"/>
          </p:nvPr>
        </p:nvSpPr>
        <p:spPr/>
        <p:txBody>
          <a:bodyPr/>
          <a:lstStyle/>
          <a:p>
            <a:endParaRPr lang="en-US"/>
          </a:p>
        </p:txBody>
      </p:sp>
      <p:sp>
        <p:nvSpPr>
          <p:cNvPr id="19" name="Freeform 11"/>
          <p:cNvSpPr/>
          <p:nvPr/>
        </p:nvSpPr>
        <p:spPr bwMode="auto">
          <a:xfrm flipV="1">
            <a:off x="58" y="3166527"/>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6" name="Slide Number Placeholder 5"/>
          <p:cNvSpPr>
            <a:spLocks noGrp="1"/>
          </p:cNvSpPr>
          <p:nvPr>
            <p:ph type="sldNum" sz="quarter" idx="12"/>
          </p:nvPr>
        </p:nvSpPr>
        <p:spPr>
          <a:xfrm>
            <a:off x="511228" y="3244140"/>
            <a:ext cx="584978" cy="365125"/>
          </a:xfrm>
        </p:spPr>
        <p:txBody>
          <a:bodyPr/>
          <a:lstStyle/>
          <a:p>
            <a:fld id="{B6F15528-21DE-4FAA-801E-634DDDAF4B2B}" type="slidenum">
              <a:rPr lang="en-US" smtClean="0"/>
              <a:pPr/>
              <a:t>‹#›</a:t>
            </a:fld>
            <a:endParaRPr lang="en-US"/>
          </a:p>
        </p:txBody>
      </p:sp>
      <p:sp>
        <p:nvSpPr>
          <p:cNvPr id="14" name="TextBox 13"/>
          <p:cNvSpPr txBox="1"/>
          <p:nvPr/>
        </p:nvSpPr>
        <p:spPr>
          <a:xfrm>
            <a:off x="1808316" y="648005"/>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5" name="TextBox 14"/>
          <p:cNvSpPr txBox="1"/>
          <p:nvPr/>
        </p:nvSpPr>
        <p:spPr>
          <a:xfrm>
            <a:off x="8169533" y="2905306"/>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306559171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942415" y="2438401"/>
            <a:ext cx="6591985" cy="2724845"/>
          </a:xfrm>
        </p:spPr>
        <p:txBody>
          <a:bodyPr anchor="b">
            <a:normAutofit/>
          </a:bodyPr>
          <a:lstStyle>
            <a:lvl1pPr algn="l">
              <a:defRPr sz="4800" b="0"/>
            </a:lvl1pPr>
          </a:lstStyle>
          <a:p>
            <a:r>
              <a:rPr lang="en-US" smtClean="0"/>
              <a:t>Click to edit Master title style</a:t>
            </a:r>
            <a:endParaRPr lang="en-US" dirty="0"/>
          </a:p>
        </p:txBody>
      </p:sp>
      <p:sp>
        <p:nvSpPr>
          <p:cNvPr id="4" name="Text Placeholder 3"/>
          <p:cNvSpPr>
            <a:spLocks noGrp="1"/>
          </p:cNvSpPr>
          <p:nvPr>
            <p:ph type="body" sz="half" idx="2"/>
          </p:nvPr>
        </p:nvSpPr>
        <p:spPr>
          <a:xfrm>
            <a:off x="1942415" y="5181600"/>
            <a:ext cx="6591985"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smtClean="0"/>
              <a:t>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3/14/2020</a:t>
            </a:fld>
            <a:endParaRPr lang="en-US"/>
          </a:p>
        </p:txBody>
      </p:sp>
      <p:sp>
        <p:nvSpPr>
          <p:cNvPr id="6" name="Footer Placeholder 5"/>
          <p:cNvSpPr>
            <a:spLocks noGrp="1"/>
          </p:cNvSpPr>
          <p:nvPr>
            <p:ph type="ftr" sz="quarter" idx="11"/>
          </p:nvPr>
        </p:nvSpPr>
        <p:spPr/>
        <p:txBody>
          <a:bodyPr/>
          <a:lstStyle/>
          <a:p>
            <a:endParaRPr lang="en-US"/>
          </a:p>
        </p:txBody>
      </p:sp>
      <p:sp>
        <p:nvSpPr>
          <p:cNvPr id="11" name="Freeform 11"/>
          <p:cNvSpPr/>
          <p:nvPr/>
        </p:nvSpPr>
        <p:spPr bwMode="auto">
          <a:xfrm flipV="1">
            <a:off x="58" y="4910660"/>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7" name="Slide Number Placeholder 6"/>
          <p:cNvSpPr>
            <a:spLocks noGrp="1"/>
          </p:cNvSpPr>
          <p:nvPr>
            <p:ph type="sldNum" sz="quarter" idx="12"/>
          </p:nvPr>
        </p:nvSpPr>
        <p:spPr>
          <a:xfrm>
            <a:off x="511228" y="4983088"/>
            <a:ext cx="584978" cy="365125"/>
          </a:xfrm>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73673778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13" name="Title 1"/>
          <p:cNvSpPr>
            <a:spLocks noGrp="1"/>
          </p:cNvSpPr>
          <p:nvPr>
            <p:ph type="title"/>
          </p:nvPr>
        </p:nvSpPr>
        <p:spPr>
          <a:xfrm>
            <a:off x="2188123" y="609600"/>
            <a:ext cx="6109587" cy="2895600"/>
          </a:xfrm>
        </p:spPr>
        <p:txBody>
          <a:bodyPr anchor="ctr">
            <a:normAutofit/>
          </a:bodyPr>
          <a:lstStyle>
            <a:lvl1pPr algn="l">
              <a:defRPr sz="4800" b="0" cap="none"/>
            </a:lvl1pPr>
          </a:lstStyle>
          <a:p>
            <a:r>
              <a:rPr lang="en-US" smtClean="0"/>
              <a:t>Click to edit Master title style</a:t>
            </a:r>
            <a:endParaRPr lang="en-US" dirty="0"/>
          </a:p>
        </p:txBody>
      </p:sp>
      <p:sp>
        <p:nvSpPr>
          <p:cNvPr id="21" name="Text Placeholder 9"/>
          <p:cNvSpPr>
            <a:spLocks noGrp="1"/>
          </p:cNvSpPr>
          <p:nvPr>
            <p:ph type="body" sz="quarter" idx="13"/>
          </p:nvPr>
        </p:nvSpPr>
        <p:spPr>
          <a:xfrm>
            <a:off x="1942415" y="4343400"/>
            <a:ext cx="6688292"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Edit Master text styles</a:t>
            </a:r>
          </a:p>
        </p:txBody>
      </p:sp>
      <p:sp>
        <p:nvSpPr>
          <p:cNvPr id="4" name="Text Placeholder 3"/>
          <p:cNvSpPr>
            <a:spLocks noGrp="1"/>
          </p:cNvSpPr>
          <p:nvPr>
            <p:ph type="body" sz="half" idx="2"/>
          </p:nvPr>
        </p:nvSpPr>
        <p:spPr>
          <a:xfrm>
            <a:off x="1942415" y="5181600"/>
            <a:ext cx="6688292"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smtClean="0"/>
              <a:t>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3/14/2020</a:t>
            </a:fld>
            <a:endParaRPr lang="en-US"/>
          </a:p>
        </p:txBody>
      </p:sp>
      <p:sp>
        <p:nvSpPr>
          <p:cNvPr id="6" name="Footer Placeholder 5"/>
          <p:cNvSpPr>
            <a:spLocks noGrp="1"/>
          </p:cNvSpPr>
          <p:nvPr>
            <p:ph type="ftr" sz="quarter" idx="11"/>
          </p:nvPr>
        </p:nvSpPr>
        <p:spPr/>
        <p:txBody>
          <a:bodyPr/>
          <a:lstStyle/>
          <a:p>
            <a:endParaRPr lang="en-US"/>
          </a:p>
        </p:txBody>
      </p:sp>
      <p:sp>
        <p:nvSpPr>
          <p:cNvPr id="20" name="Freeform 11"/>
          <p:cNvSpPr/>
          <p:nvPr/>
        </p:nvSpPr>
        <p:spPr bwMode="auto">
          <a:xfrm flipV="1">
            <a:off x="58" y="4910660"/>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7" name="Slide Number Placeholder 6"/>
          <p:cNvSpPr>
            <a:spLocks noGrp="1"/>
          </p:cNvSpPr>
          <p:nvPr>
            <p:ph type="sldNum" sz="quarter" idx="12"/>
          </p:nvPr>
        </p:nvSpPr>
        <p:spPr>
          <a:xfrm>
            <a:off x="511228" y="4983088"/>
            <a:ext cx="584978" cy="365125"/>
          </a:xfrm>
        </p:spPr>
        <p:txBody>
          <a:bodyPr/>
          <a:lstStyle/>
          <a:p>
            <a:fld id="{B6F15528-21DE-4FAA-801E-634DDDAF4B2B}" type="slidenum">
              <a:rPr lang="en-US" smtClean="0"/>
              <a:pPr/>
              <a:t>‹#›</a:t>
            </a:fld>
            <a:endParaRPr lang="en-US"/>
          </a:p>
        </p:txBody>
      </p:sp>
      <p:sp>
        <p:nvSpPr>
          <p:cNvPr id="11" name="TextBox 10"/>
          <p:cNvSpPr txBox="1"/>
          <p:nvPr/>
        </p:nvSpPr>
        <p:spPr>
          <a:xfrm>
            <a:off x="1808316" y="648005"/>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2" name="TextBox 11"/>
          <p:cNvSpPr txBox="1"/>
          <p:nvPr/>
        </p:nvSpPr>
        <p:spPr>
          <a:xfrm>
            <a:off x="8169533" y="2905306"/>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319292745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1942416" y="627407"/>
            <a:ext cx="6591984" cy="2880020"/>
          </a:xfrm>
        </p:spPr>
        <p:txBody>
          <a:bodyPr anchor="ctr">
            <a:normAutofit/>
          </a:bodyPr>
          <a:lstStyle>
            <a:lvl1pPr algn="l">
              <a:defRPr sz="4800" b="0"/>
            </a:lvl1pPr>
          </a:lstStyle>
          <a:p>
            <a:r>
              <a:rPr lang="en-US" smtClean="0"/>
              <a:t>Click to edit Master title style</a:t>
            </a:r>
            <a:endParaRPr lang="en-US" dirty="0"/>
          </a:p>
        </p:txBody>
      </p:sp>
      <p:sp>
        <p:nvSpPr>
          <p:cNvPr id="21" name="Text Placeholder 9"/>
          <p:cNvSpPr>
            <a:spLocks noGrp="1"/>
          </p:cNvSpPr>
          <p:nvPr>
            <p:ph type="body" sz="quarter" idx="13"/>
          </p:nvPr>
        </p:nvSpPr>
        <p:spPr>
          <a:xfrm>
            <a:off x="1942415" y="4343400"/>
            <a:ext cx="6591985"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Edit Master text styles</a:t>
            </a:r>
          </a:p>
        </p:txBody>
      </p:sp>
      <p:sp>
        <p:nvSpPr>
          <p:cNvPr id="4" name="Text Placeholder 3"/>
          <p:cNvSpPr>
            <a:spLocks noGrp="1"/>
          </p:cNvSpPr>
          <p:nvPr>
            <p:ph type="body" sz="half" idx="2"/>
          </p:nvPr>
        </p:nvSpPr>
        <p:spPr>
          <a:xfrm>
            <a:off x="1942415" y="5181600"/>
            <a:ext cx="6591985"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smtClean="0"/>
              <a:t>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3/14/2020</a:t>
            </a:fld>
            <a:endParaRPr lang="en-US"/>
          </a:p>
        </p:txBody>
      </p:sp>
      <p:sp>
        <p:nvSpPr>
          <p:cNvPr id="6" name="Footer Placeholder 5"/>
          <p:cNvSpPr>
            <a:spLocks noGrp="1"/>
          </p:cNvSpPr>
          <p:nvPr>
            <p:ph type="ftr" sz="quarter" idx="11"/>
          </p:nvPr>
        </p:nvSpPr>
        <p:spPr/>
        <p:txBody>
          <a:bodyPr/>
          <a:lstStyle/>
          <a:p>
            <a:endParaRPr lang="en-US"/>
          </a:p>
        </p:txBody>
      </p:sp>
      <p:sp>
        <p:nvSpPr>
          <p:cNvPr id="10" name="Freeform 11"/>
          <p:cNvSpPr/>
          <p:nvPr/>
        </p:nvSpPr>
        <p:spPr bwMode="auto">
          <a:xfrm flipV="1">
            <a:off x="58" y="4910660"/>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7" name="Slide Number Placeholder 6"/>
          <p:cNvSpPr>
            <a:spLocks noGrp="1"/>
          </p:cNvSpPr>
          <p:nvPr>
            <p:ph type="sldNum" sz="quarter" idx="12"/>
          </p:nvPr>
        </p:nvSpPr>
        <p:spPr>
          <a:xfrm>
            <a:off x="511228" y="4983088"/>
            <a:ext cx="584978" cy="365125"/>
          </a:xfrm>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85873548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1D8BD707-D9CF-40AE-B4C6-C98DA3205C09}" type="datetimeFigureOut">
              <a:rPr lang="en-US" smtClean="0"/>
              <a:pPr/>
              <a:t>3/14/2020</a:t>
            </a:fld>
            <a:endParaRPr lang="en-US"/>
          </a:p>
        </p:txBody>
      </p:sp>
      <p:sp>
        <p:nvSpPr>
          <p:cNvPr id="5" name="Footer Placeholder 4"/>
          <p:cNvSpPr>
            <a:spLocks noGrp="1"/>
          </p:cNvSpPr>
          <p:nvPr>
            <p:ph type="ftr" sz="quarter" idx="11"/>
          </p:nvPr>
        </p:nvSpPr>
        <p:spPr/>
        <p:txBody>
          <a:bodyPr/>
          <a:lstStyle/>
          <a:p>
            <a:endParaRPr lang="en-US"/>
          </a:p>
        </p:txBody>
      </p:sp>
      <p:sp>
        <p:nvSpPr>
          <p:cNvPr id="10" name="Freeform 11"/>
          <p:cNvSpPr/>
          <p:nvPr/>
        </p:nvSpPr>
        <p:spPr bwMode="auto">
          <a:xfrm flipV="1">
            <a:off x="58" y="711194"/>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33229351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78535" y="627406"/>
            <a:ext cx="1656132" cy="5283817"/>
          </a:xfrm>
        </p:spPr>
        <p:txBody>
          <a:bodyPr vert="eaVert" anchor="ct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942416" y="627406"/>
            <a:ext cx="4716348" cy="5283817"/>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1D8BD707-D9CF-40AE-B4C6-C98DA3205C09}" type="datetimeFigureOut">
              <a:rPr lang="en-US" smtClean="0"/>
              <a:pPr/>
              <a:t>3/14/2020</a:t>
            </a:fld>
            <a:endParaRPr lang="en-US"/>
          </a:p>
        </p:txBody>
      </p:sp>
      <p:sp>
        <p:nvSpPr>
          <p:cNvPr id="5" name="Footer Placeholder 4"/>
          <p:cNvSpPr>
            <a:spLocks noGrp="1"/>
          </p:cNvSpPr>
          <p:nvPr>
            <p:ph type="ftr" sz="quarter" idx="11"/>
          </p:nvPr>
        </p:nvSpPr>
        <p:spPr/>
        <p:txBody>
          <a:bodyPr/>
          <a:lstStyle/>
          <a:p>
            <a:endParaRPr lang="en-US"/>
          </a:p>
        </p:txBody>
      </p:sp>
      <p:sp>
        <p:nvSpPr>
          <p:cNvPr id="10" name="Freeform 11"/>
          <p:cNvSpPr/>
          <p:nvPr/>
        </p:nvSpPr>
        <p:spPr bwMode="auto">
          <a:xfrm flipV="1">
            <a:off x="58" y="711194"/>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14718280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945201" y="624110"/>
            <a:ext cx="6589199" cy="1280890"/>
          </a:xfrm>
        </p:spPr>
        <p:txBody>
          <a:bodyPr/>
          <a:lstStyle/>
          <a:p>
            <a:r>
              <a:rPr lang="en-US" smtClean="0"/>
              <a:t>Click to edit Master title style</a:t>
            </a:r>
            <a:endParaRPr lang="en-US" dirty="0"/>
          </a:p>
        </p:txBody>
      </p:sp>
      <p:sp>
        <p:nvSpPr>
          <p:cNvPr id="3" name="Content Placeholder 2"/>
          <p:cNvSpPr>
            <a:spLocks noGrp="1"/>
          </p:cNvSpPr>
          <p:nvPr>
            <p:ph idx="1"/>
          </p:nvPr>
        </p:nvSpPr>
        <p:spPr>
          <a:xfrm>
            <a:off x="1942415" y="2133600"/>
            <a:ext cx="6591985" cy="3777622"/>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1D8BD707-D9CF-40AE-B4C6-C98DA3205C09}" type="datetimeFigureOut">
              <a:rPr lang="en-US" smtClean="0"/>
              <a:pPr/>
              <a:t>3/14/2020</a:t>
            </a:fld>
            <a:endParaRPr lang="en-US"/>
          </a:p>
        </p:txBody>
      </p:sp>
      <p:sp>
        <p:nvSpPr>
          <p:cNvPr id="5" name="Footer Placeholder 4"/>
          <p:cNvSpPr>
            <a:spLocks noGrp="1"/>
          </p:cNvSpPr>
          <p:nvPr>
            <p:ph type="ftr" sz="quarter" idx="11"/>
          </p:nvPr>
        </p:nvSpPr>
        <p:spPr/>
        <p:txBody>
          <a:bodyPr/>
          <a:lstStyle/>
          <a:p>
            <a:endParaRPr lang="en-US"/>
          </a:p>
        </p:txBody>
      </p:sp>
      <p:sp>
        <p:nvSpPr>
          <p:cNvPr id="10" name="Freeform 11"/>
          <p:cNvSpPr/>
          <p:nvPr/>
        </p:nvSpPr>
        <p:spPr bwMode="auto">
          <a:xfrm flipV="1">
            <a:off x="58" y="711194"/>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62155163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942415" y="2074562"/>
            <a:ext cx="6591985" cy="1468800"/>
          </a:xfr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942415" y="3581400"/>
            <a:ext cx="6591985" cy="860400"/>
          </a:xfrm>
        </p:spPr>
        <p:txBody>
          <a:bodyPr anchor="t"/>
          <a:lstStyle>
            <a:lvl1pPr marL="0" indent="0" algn="l">
              <a:buNone/>
              <a:defRPr sz="20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3/14/2020</a:t>
            </a:fld>
            <a:endParaRPr lang="en-US"/>
          </a:p>
        </p:txBody>
      </p:sp>
      <p:sp>
        <p:nvSpPr>
          <p:cNvPr id="5" name="Footer Placeholder 4"/>
          <p:cNvSpPr>
            <a:spLocks noGrp="1"/>
          </p:cNvSpPr>
          <p:nvPr>
            <p:ph type="ftr" sz="quarter" idx="11"/>
          </p:nvPr>
        </p:nvSpPr>
        <p:spPr/>
        <p:txBody>
          <a:bodyPr/>
          <a:lstStyle/>
          <a:p>
            <a:endParaRPr lang="en-US"/>
          </a:p>
        </p:txBody>
      </p:sp>
      <p:sp>
        <p:nvSpPr>
          <p:cNvPr id="11" name="Freeform 11"/>
          <p:cNvSpPr/>
          <p:nvPr/>
        </p:nvSpPr>
        <p:spPr bwMode="auto">
          <a:xfrm flipV="1">
            <a:off x="58" y="3166527"/>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6" name="Slide Number Placeholder 5"/>
          <p:cNvSpPr>
            <a:spLocks noGrp="1"/>
          </p:cNvSpPr>
          <p:nvPr>
            <p:ph type="sldNum" sz="quarter" idx="12"/>
          </p:nvPr>
        </p:nvSpPr>
        <p:spPr>
          <a:xfrm>
            <a:off x="511228" y="3244140"/>
            <a:ext cx="584978" cy="365125"/>
          </a:xfrm>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5147062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942416" y="2136706"/>
            <a:ext cx="3197531" cy="3767397"/>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5337307" y="2136706"/>
            <a:ext cx="3197093" cy="3767397"/>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1D8BD707-D9CF-40AE-B4C6-C98DA3205C09}" type="datetimeFigureOut">
              <a:rPr lang="en-US" smtClean="0"/>
              <a:pPr/>
              <a:t>3/14/2020</a:t>
            </a:fld>
            <a:endParaRPr lang="en-US"/>
          </a:p>
        </p:txBody>
      </p:sp>
      <p:sp>
        <p:nvSpPr>
          <p:cNvPr id="6" name="Footer Placeholder 5"/>
          <p:cNvSpPr>
            <a:spLocks noGrp="1"/>
          </p:cNvSpPr>
          <p:nvPr>
            <p:ph type="ftr" sz="quarter" idx="11"/>
          </p:nvPr>
        </p:nvSpPr>
        <p:spPr/>
        <p:txBody>
          <a:bodyPr/>
          <a:lstStyle/>
          <a:p>
            <a:endParaRPr lang="en-US"/>
          </a:p>
        </p:txBody>
      </p:sp>
      <p:sp>
        <p:nvSpPr>
          <p:cNvPr id="9" name="Freeform 11"/>
          <p:cNvSpPr/>
          <p:nvPr/>
        </p:nvSpPr>
        <p:spPr bwMode="auto">
          <a:xfrm flipV="1">
            <a:off x="58" y="711194"/>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10" name="Slide Number Placeholder 5"/>
          <p:cNvSpPr>
            <a:spLocks noGrp="1"/>
          </p:cNvSpPr>
          <p:nvPr>
            <p:ph type="sldNum" sz="quarter" idx="12"/>
          </p:nvPr>
        </p:nvSpPr>
        <p:spPr>
          <a:xfrm>
            <a:off x="511228" y="787783"/>
            <a:ext cx="584978" cy="365125"/>
          </a:xfrm>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02160693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2265352" y="2226626"/>
            <a:ext cx="2874596"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1942415" y="2802888"/>
            <a:ext cx="3197532" cy="3105703"/>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5656154" y="2223398"/>
            <a:ext cx="2873239"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5333715" y="2799660"/>
            <a:ext cx="3195680" cy="3105703"/>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1D8BD707-D9CF-40AE-B4C6-C98DA3205C09}" type="datetimeFigureOut">
              <a:rPr lang="en-US" smtClean="0"/>
              <a:pPr/>
              <a:t>3/14/2020</a:t>
            </a:fld>
            <a:endParaRPr lang="en-US"/>
          </a:p>
        </p:txBody>
      </p:sp>
      <p:sp>
        <p:nvSpPr>
          <p:cNvPr id="8" name="Footer Placeholder 7"/>
          <p:cNvSpPr>
            <a:spLocks noGrp="1"/>
          </p:cNvSpPr>
          <p:nvPr>
            <p:ph type="ftr" sz="quarter" idx="11"/>
          </p:nvPr>
        </p:nvSpPr>
        <p:spPr/>
        <p:txBody>
          <a:bodyPr/>
          <a:lstStyle/>
          <a:p>
            <a:endParaRPr lang="en-US"/>
          </a:p>
        </p:txBody>
      </p:sp>
      <p:sp>
        <p:nvSpPr>
          <p:cNvPr id="11" name="Freeform 11"/>
          <p:cNvSpPr/>
          <p:nvPr/>
        </p:nvSpPr>
        <p:spPr bwMode="auto">
          <a:xfrm flipV="1">
            <a:off x="58" y="711194"/>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12" name="Slide Number Placeholder 5"/>
          <p:cNvSpPr>
            <a:spLocks noGrp="1"/>
          </p:cNvSpPr>
          <p:nvPr>
            <p:ph type="sldNum" sz="quarter" idx="12"/>
          </p:nvPr>
        </p:nvSpPr>
        <p:spPr>
          <a:xfrm>
            <a:off x="511228" y="787783"/>
            <a:ext cx="584978" cy="365125"/>
          </a:xfrm>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79168255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1945200" y="624110"/>
            <a:ext cx="6589200" cy="1280890"/>
          </a:xfrm>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1D8BD707-D9CF-40AE-B4C6-C98DA3205C09}" type="datetimeFigureOut">
              <a:rPr lang="en-US" smtClean="0"/>
              <a:pPr/>
              <a:t>3/14/2020</a:t>
            </a:fld>
            <a:endParaRPr lang="en-US"/>
          </a:p>
        </p:txBody>
      </p:sp>
      <p:sp>
        <p:nvSpPr>
          <p:cNvPr id="4" name="Footer Placeholder 3"/>
          <p:cNvSpPr>
            <a:spLocks noGrp="1"/>
          </p:cNvSpPr>
          <p:nvPr>
            <p:ph type="ftr" sz="quarter" idx="11"/>
          </p:nvPr>
        </p:nvSpPr>
        <p:spPr/>
        <p:txBody>
          <a:bodyPr/>
          <a:lstStyle/>
          <a:p>
            <a:endParaRPr lang="en-US"/>
          </a:p>
        </p:txBody>
      </p:sp>
      <p:sp>
        <p:nvSpPr>
          <p:cNvPr id="8" name="Freeform 11"/>
          <p:cNvSpPr/>
          <p:nvPr/>
        </p:nvSpPr>
        <p:spPr bwMode="auto">
          <a:xfrm flipV="1">
            <a:off x="58" y="711194"/>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59668950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3/14/2020</a:t>
            </a:fld>
            <a:endParaRPr lang="en-US"/>
          </a:p>
        </p:txBody>
      </p:sp>
      <p:sp>
        <p:nvSpPr>
          <p:cNvPr id="3" name="Footer Placeholder 2"/>
          <p:cNvSpPr>
            <a:spLocks noGrp="1"/>
          </p:cNvSpPr>
          <p:nvPr>
            <p:ph type="ftr" sz="quarter" idx="11"/>
          </p:nvPr>
        </p:nvSpPr>
        <p:spPr/>
        <p:txBody>
          <a:bodyPr/>
          <a:lstStyle/>
          <a:p>
            <a:endParaRPr lang="en-US"/>
          </a:p>
        </p:txBody>
      </p:sp>
      <p:sp>
        <p:nvSpPr>
          <p:cNvPr id="6" name="Freeform 11"/>
          <p:cNvSpPr/>
          <p:nvPr/>
        </p:nvSpPr>
        <p:spPr bwMode="auto">
          <a:xfrm flipV="1">
            <a:off x="58" y="711194"/>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62711542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942415" y="446088"/>
            <a:ext cx="2629584" cy="976312"/>
          </a:xfrm>
        </p:spPr>
        <p:txBody>
          <a:bodyPr anchor="b"/>
          <a:lstStyle>
            <a:lvl1pPr algn="l">
              <a:defRPr sz="2000" b="0"/>
            </a:lvl1pPr>
          </a:lstStyle>
          <a:p>
            <a:r>
              <a:rPr lang="en-US" smtClean="0"/>
              <a:t>Click to edit Master title style</a:t>
            </a:r>
            <a:endParaRPr lang="en-US" dirty="0"/>
          </a:p>
        </p:txBody>
      </p:sp>
      <p:sp>
        <p:nvSpPr>
          <p:cNvPr id="3" name="Content Placeholder 2"/>
          <p:cNvSpPr>
            <a:spLocks noGrp="1"/>
          </p:cNvSpPr>
          <p:nvPr>
            <p:ph idx="1"/>
          </p:nvPr>
        </p:nvSpPr>
        <p:spPr>
          <a:xfrm>
            <a:off x="4743494" y="446089"/>
            <a:ext cx="3790906" cy="5414963"/>
          </a:xfrm>
        </p:spPr>
        <p:txBody>
          <a:bodyPr anchor="ct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1942415" y="1598613"/>
            <a:ext cx="2629584" cy="426243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3/14/2020</a:t>
            </a:fld>
            <a:endParaRPr lang="en-US"/>
          </a:p>
        </p:txBody>
      </p:sp>
      <p:sp>
        <p:nvSpPr>
          <p:cNvPr id="6" name="Footer Placeholder 5"/>
          <p:cNvSpPr>
            <a:spLocks noGrp="1"/>
          </p:cNvSpPr>
          <p:nvPr>
            <p:ph type="ftr" sz="quarter" idx="11"/>
          </p:nvPr>
        </p:nvSpPr>
        <p:spPr/>
        <p:txBody>
          <a:bodyPr/>
          <a:lstStyle/>
          <a:p>
            <a:endParaRPr lang="en-US"/>
          </a:p>
        </p:txBody>
      </p:sp>
      <p:sp>
        <p:nvSpPr>
          <p:cNvPr id="10" name="Freeform 11"/>
          <p:cNvSpPr/>
          <p:nvPr/>
        </p:nvSpPr>
        <p:spPr bwMode="auto">
          <a:xfrm flipV="1">
            <a:off x="58" y="711194"/>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34006944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942415" y="4800600"/>
            <a:ext cx="6591985" cy="566738"/>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942415" y="634965"/>
            <a:ext cx="6591985" cy="3854970"/>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1942415" y="5367338"/>
            <a:ext cx="6591985"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3/14/2020</a:t>
            </a:fld>
            <a:endParaRPr lang="en-US"/>
          </a:p>
        </p:txBody>
      </p:sp>
      <p:sp>
        <p:nvSpPr>
          <p:cNvPr id="6" name="Footer Placeholder 5"/>
          <p:cNvSpPr>
            <a:spLocks noGrp="1"/>
          </p:cNvSpPr>
          <p:nvPr>
            <p:ph type="ftr" sz="quarter" idx="11"/>
          </p:nvPr>
        </p:nvSpPr>
        <p:spPr/>
        <p:txBody>
          <a:bodyPr/>
          <a:lstStyle/>
          <a:p>
            <a:endParaRPr lang="en-US"/>
          </a:p>
        </p:txBody>
      </p:sp>
      <p:sp>
        <p:nvSpPr>
          <p:cNvPr id="10" name="Freeform 11"/>
          <p:cNvSpPr/>
          <p:nvPr/>
        </p:nvSpPr>
        <p:spPr bwMode="auto">
          <a:xfrm flipV="1">
            <a:off x="58" y="4910660"/>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7" name="Slide Number Placeholder 6"/>
          <p:cNvSpPr>
            <a:spLocks noGrp="1"/>
          </p:cNvSpPr>
          <p:nvPr>
            <p:ph type="sldNum" sz="quarter" idx="12"/>
          </p:nvPr>
        </p:nvSpPr>
        <p:spPr>
          <a:xfrm>
            <a:off x="511228" y="4983088"/>
            <a:ext cx="584978" cy="365125"/>
          </a:xfrm>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387425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grpSp>
        <p:nvGrpSpPr>
          <p:cNvPr id="36" name="Group 35"/>
          <p:cNvGrpSpPr/>
          <p:nvPr/>
        </p:nvGrpSpPr>
        <p:grpSpPr>
          <a:xfrm>
            <a:off x="1" y="228600"/>
            <a:ext cx="1981200" cy="6638628"/>
            <a:chOff x="2487613" y="285750"/>
            <a:chExt cx="2428875" cy="5654676"/>
          </a:xfrm>
        </p:grpSpPr>
        <p:sp>
          <p:nvSpPr>
            <p:cNvPr id="37" name="Freeform 11"/>
            <p:cNvSpPr/>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38" name="Freeform 12"/>
            <p:cNvSpPr/>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39" name="Freeform 13"/>
            <p:cNvSpPr/>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40" name="Freeform 14"/>
            <p:cNvSpPr/>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41" name="Freeform 15"/>
            <p:cNvSpPr/>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42" name="Freeform 16"/>
            <p:cNvSpPr/>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43" name="Freeform 17"/>
            <p:cNvSpPr/>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44" name="Freeform 18"/>
            <p:cNvSpPr/>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45" name="Freeform 19"/>
            <p:cNvSpPr/>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46" name="Freeform 20"/>
            <p:cNvSpPr/>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47" name="Freeform 21"/>
            <p:cNvSpPr/>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48" name="Freeform 22"/>
            <p:cNvSpPr/>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49" name="Group 48"/>
          <p:cNvGrpSpPr/>
          <p:nvPr/>
        </p:nvGrpSpPr>
        <p:grpSpPr>
          <a:xfrm>
            <a:off x="20421" y="285"/>
            <a:ext cx="1952272" cy="6852968"/>
            <a:chOff x="6627813" y="195717"/>
            <a:chExt cx="1952625" cy="5678034"/>
          </a:xfrm>
        </p:grpSpPr>
        <p:sp>
          <p:nvSpPr>
            <p:cNvPr id="50" name="Freeform 27"/>
            <p:cNvSpPr/>
            <p:nvPr/>
          </p:nvSpPr>
          <p:spPr bwMode="auto">
            <a:xfrm>
              <a:off x="6627813" y="195717"/>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51" name="Freeform 28"/>
            <p:cNvSpPr/>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52" name="Freeform 29"/>
            <p:cNvSpPr/>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53" name="Freeform 30"/>
            <p:cNvSpPr/>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54" name="Freeform 31"/>
            <p:cNvSpPr/>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55" name="Freeform 32"/>
            <p:cNvSpPr/>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56" name="Freeform 33"/>
            <p:cNvSpPr/>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57" name="Freeform 34"/>
            <p:cNvSpPr/>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58" name="Freeform 35"/>
            <p:cNvSpPr/>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59" name="Freeform 36"/>
            <p:cNvSpPr/>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60" name="Freeform 37"/>
            <p:cNvSpPr/>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61" name="Freeform 38"/>
            <p:cNvSpPr/>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62" name="Rectangle 61"/>
          <p:cNvSpPr/>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1945200" y="624110"/>
            <a:ext cx="6589200" cy="1280890"/>
          </a:xfrm>
          <a:prstGeom prst="rect">
            <a:avLst/>
          </a:prstGeom>
        </p:spPr>
        <p:txBody>
          <a:bodyPr vert="horz" lIns="91440" tIns="45720" rIns="91440" bIns="45720" rtlCol="0" anchor="t">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942415" y="2133600"/>
            <a:ext cx="6591985" cy="3886200"/>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7772400" y="6135089"/>
            <a:ext cx="766380" cy="370171"/>
          </a:xfrm>
          <a:prstGeom prst="rect">
            <a:avLst/>
          </a:prstGeom>
        </p:spPr>
        <p:txBody>
          <a:bodyPr vert="horz" lIns="91440" tIns="45720" rIns="91440" bIns="45720" rtlCol="0" anchor="ctr"/>
          <a:lstStyle>
            <a:lvl1pPr algn="r">
              <a:defRPr sz="900">
                <a:solidFill>
                  <a:schemeClr val="tx1">
                    <a:tint val="75000"/>
                  </a:schemeClr>
                </a:solidFill>
              </a:defRPr>
            </a:lvl1pPr>
          </a:lstStyle>
          <a:p>
            <a:fld id="{1D8BD707-D9CF-40AE-B4C6-C98DA3205C09}" type="datetimeFigureOut">
              <a:rPr lang="en-US" smtClean="0"/>
              <a:pPr/>
              <a:t>3/14/2020</a:t>
            </a:fld>
            <a:endParaRPr lang="en-US"/>
          </a:p>
        </p:txBody>
      </p:sp>
      <p:sp>
        <p:nvSpPr>
          <p:cNvPr id="5" name="Footer Placeholder 4"/>
          <p:cNvSpPr>
            <a:spLocks noGrp="1"/>
          </p:cNvSpPr>
          <p:nvPr>
            <p:ph type="ftr" sz="quarter" idx="3"/>
          </p:nvPr>
        </p:nvSpPr>
        <p:spPr>
          <a:xfrm>
            <a:off x="1942415" y="6135809"/>
            <a:ext cx="5716488"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a:p>
        </p:txBody>
      </p:sp>
      <p:sp>
        <p:nvSpPr>
          <p:cNvPr id="6" name="Slide Number Placeholder 5"/>
          <p:cNvSpPr>
            <a:spLocks noGrp="1"/>
          </p:cNvSpPr>
          <p:nvPr>
            <p:ph type="sldNum" sz="quarter" idx="4"/>
          </p:nvPr>
        </p:nvSpPr>
        <p:spPr bwMode="gray">
          <a:xfrm>
            <a:off x="511228" y="787783"/>
            <a:ext cx="584978" cy="365125"/>
          </a:xfrm>
          <a:prstGeom prst="rect">
            <a:avLst/>
          </a:prstGeom>
        </p:spPr>
        <p:txBody>
          <a:bodyPr vert="horz" lIns="91440" tIns="45720" rIns="91440" bIns="45720" rtlCol="0" anchor="ctr"/>
          <a:lstStyle>
            <a:lvl1pPr algn="r">
              <a:defRPr sz="2000">
                <a:solidFill>
                  <a:srgbClr val="FEFFFF"/>
                </a:solidFill>
              </a:defRPr>
            </a:lvl1pPr>
          </a:lstStyle>
          <a:p>
            <a:fld id="{B6F15528-21DE-4FAA-801E-634DDDAF4B2B}" type="slidenum">
              <a:rPr lang="en-US" smtClean="0"/>
              <a:pPr/>
              <a:t>‹#›</a:t>
            </a:fld>
            <a:endParaRPr lang="en-US"/>
          </a:p>
        </p:txBody>
      </p:sp>
    </p:spTree>
    <p:extLst>
      <p:ext uri="{BB962C8B-B14F-4D97-AF65-F5344CB8AC3E}">
        <p14:creationId xmlns:p14="http://schemas.microsoft.com/office/powerpoint/2010/main" val="238785021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Lst>
  <p:txStyles>
    <p:title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video" Target="../media/media1.mp4"/><Relationship Id="rId1" Type="http://schemas.microsoft.com/office/2007/relationships/media" Target="../media/media1.mp4"/><Relationship Id="rId4" Type="http://schemas.openxmlformats.org/officeDocument/2006/relationships/image" Target="../media/image23.png"/></Relationships>
</file>

<file path=ppt/slides/_rels/slide11.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image" Target="../media/image25.jpg"/><Relationship Id="rId1" Type="http://schemas.openxmlformats.org/officeDocument/2006/relationships/slideLayout" Target="../slideLayouts/slideLayout7.xml"/><Relationship Id="rId5" Type="http://schemas.openxmlformats.org/officeDocument/2006/relationships/image" Target="../media/image28.jpg"/><Relationship Id="rId4" Type="http://schemas.openxmlformats.org/officeDocument/2006/relationships/image" Target="../media/image27.jpg"/></Relationships>
</file>

<file path=ppt/slides/_rels/slide14.xml.rels><?xml version="1.0" encoding="UTF-8" standalone="yes"?>
<Relationships xmlns="http://schemas.openxmlformats.org/package/2006/relationships"><Relationship Id="rId2" Type="http://schemas.openxmlformats.org/officeDocument/2006/relationships/image" Target="../media/image29.jp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30.jp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image" Target="../media/image31.gif"/><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34.jpg"/><Relationship Id="rId2" Type="http://schemas.openxmlformats.org/officeDocument/2006/relationships/image" Target="../media/image33.jpeg"/><Relationship Id="rId1" Type="http://schemas.openxmlformats.org/officeDocument/2006/relationships/slideLayout" Target="../slideLayouts/slideLayout7.xml"/><Relationship Id="rId6" Type="http://schemas.openxmlformats.org/officeDocument/2006/relationships/image" Target="../media/image37.png"/><Relationship Id="rId5" Type="http://schemas.openxmlformats.org/officeDocument/2006/relationships/image" Target="../media/image36.png"/><Relationship Id="rId4" Type="http://schemas.openxmlformats.org/officeDocument/2006/relationships/image" Target="../media/image35.png"/></Relationships>
</file>

<file path=ppt/slides/_rels/slide18.xml.rels><?xml version="1.0" encoding="UTF-8" standalone="yes"?>
<Relationships xmlns="http://schemas.openxmlformats.org/package/2006/relationships"><Relationship Id="rId3" Type="http://schemas.openxmlformats.org/officeDocument/2006/relationships/image" Target="../media/image38.jpg"/><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39.jpg"/><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7.xml"/><Relationship Id="rId5" Type="http://schemas.microsoft.com/office/2007/relationships/hdphoto" Target="../media/hdphoto1.wdp"/><Relationship Id="rId4" Type="http://schemas.openxmlformats.org/officeDocument/2006/relationships/image" Target="../media/image4.png"/></Relationships>
</file>

<file path=ppt/slides/_rels/slide20.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9.jpeg"/><Relationship Id="rId1" Type="http://schemas.openxmlformats.org/officeDocument/2006/relationships/slideLayout" Target="../slideLayouts/slideLayout7.xml"/><Relationship Id="rId4" Type="http://schemas.openxmlformats.org/officeDocument/2006/relationships/image" Target="../media/image22.jpg"/></Relationships>
</file>

<file path=ppt/slides/_rels/slide21.xml.rels><?xml version="1.0" encoding="UTF-8" standalone="yes"?>
<Relationships xmlns="http://schemas.openxmlformats.org/package/2006/relationships"><Relationship Id="rId3" Type="http://schemas.openxmlformats.org/officeDocument/2006/relationships/image" Target="../media/image41.jpg"/><Relationship Id="rId2" Type="http://schemas.openxmlformats.org/officeDocument/2006/relationships/image" Target="../media/image40.jp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43.jpg"/><Relationship Id="rId2" Type="http://schemas.openxmlformats.org/officeDocument/2006/relationships/image" Target="../media/image42.jp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38.jpg"/><Relationship Id="rId2" Type="http://schemas.openxmlformats.org/officeDocument/2006/relationships/image" Target="../media/image44.jp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46.jpg"/><Relationship Id="rId2" Type="http://schemas.openxmlformats.org/officeDocument/2006/relationships/image" Target="../media/image45.jpg"/><Relationship Id="rId1" Type="http://schemas.openxmlformats.org/officeDocument/2006/relationships/slideLayout" Target="../slideLayouts/slideLayout7.xml"/><Relationship Id="rId5" Type="http://schemas.openxmlformats.org/officeDocument/2006/relationships/image" Target="../media/image48.JPG"/><Relationship Id="rId4" Type="http://schemas.openxmlformats.org/officeDocument/2006/relationships/image" Target="../media/image47.JP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image" Target="../media/image50.jpg"/><Relationship Id="rId2" Type="http://schemas.openxmlformats.org/officeDocument/2006/relationships/image" Target="../media/image49.jp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image" Target="../media/image52.jpg"/><Relationship Id="rId2" Type="http://schemas.openxmlformats.org/officeDocument/2006/relationships/image" Target="../media/image51.jp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image" Target="../media/image54.jpg"/><Relationship Id="rId2" Type="http://schemas.openxmlformats.org/officeDocument/2006/relationships/image" Target="../media/image53.jp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xml"/><Relationship Id="rId1" Type="http://schemas.openxmlformats.org/officeDocument/2006/relationships/slideLayout" Target="../slideLayouts/slideLayout7.xml"/><Relationship Id="rId4" Type="http://schemas.openxmlformats.org/officeDocument/2006/relationships/image" Target="../media/image6.jpg"/></Relationships>
</file>

<file path=ppt/slides/_rels/slide30.xml.rels><?xml version="1.0" encoding="UTF-8" standalone="yes"?>
<Relationships xmlns="http://schemas.openxmlformats.org/package/2006/relationships"><Relationship Id="rId3" Type="http://schemas.openxmlformats.org/officeDocument/2006/relationships/image" Target="../media/image55.jpg"/><Relationship Id="rId2" Type="http://schemas.openxmlformats.org/officeDocument/2006/relationships/image" Target="../media/image46.jp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3" Type="http://schemas.openxmlformats.org/officeDocument/2006/relationships/image" Target="../media/image56.JPG"/><Relationship Id="rId2" Type="http://schemas.openxmlformats.org/officeDocument/2006/relationships/image" Target="../media/image48.JP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image" Target="../media/image57.pn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image" Target="../media/image58.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8.gif"/><Relationship Id="rId2" Type="http://schemas.openxmlformats.org/officeDocument/2006/relationships/image" Target="../media/image7.gif"/><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audio" Target="../media/audio1.wav"/><Relationship Id="rId1" Type="http://schemas.openxmlformats.org/officeDocument/2006/relationships/slideLayout" Target="../slideLayouts/slideLayout7.xml"/><Relationship Id="rId6" Type="http://schemas.openxmlformats.org/officeDocument/2006/relationships/audio" Target="../media/audio1.wav"/><Relationship Id="rId5" Type="http://schemas.openxmlformats.org/officeDocument/2006/relationships/image" Target="../media/image11.gif"/><Relationship Id="rId4" Type="http://schemas.openxmlformats.org/officeDocument/2006/relationships/image" Target="../media/image10.jpeg"/></Relationships>
</file>

<file path=ppt/slides/_rels/slide6.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12.gif"/><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14.jpg"/><Relationship Id="rId1" Type="http://schemas.openxmlformats.org/officeDocument/2006/relationships/slideLayout" Target="../slideLayouts/slideLayout7.xml"/><Relationship Id="rId4" Type="http://schemas.openxmlformats.org/officeDocument/2006/relationships/image" Target="../media/image16.jpg"/></Relationships>
</file>

<file path=ppt/slides/_rels/slide8.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17.jpg"/><Relationship Id="rId1" Type="http://schemas.openxmlformats.org/officeDocument/2006/relationships/slideLayout" Target="../slideLayouts/slideLayout7.xml"/><Relationship Id="rId4" Type="http://schemas.openxmlformats.org/officeDocument/2006/relationships/image" Target="../media/image19.jpg"/></Relationships>
</file>

<file path=ppt/slides/_rels/slide9.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image" Target="../media/image20.jpg"/><Relationship Id="rId1" Type="http://schemas.openxmlformats.org/officeDocument/2006/relationships/slideLayout" Target="../slideLayouts/slideLayout7.xml"/><Relationship Id="rId4" Type="http://schemas.openxmlformats.org/officeDocument/2006/relationships/image" Target="../media/image22.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285750" y="1771651"/>
            <a:ext cx="6858000" cy="3405287"/>
          </a:xfrm>
        </p:spPr>
      </p:pic>
    </p:spTree>
    <p:extLst>
      <p:ext uri="{BB962C8B-B14F-4D97-AF65-F5344CB8AC3E}">
        <p14:creationId xmlns:p14="http://schemas.microsoft.com/office/powerpoint/2010/main" val="41963188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গুলশান 'হামলাকারী' পাঁচ তরুণের ছবি প্রকাশ - ঢাকার সন্ত্রাসী হামলা">
            <a:hlinkClick r:id="" action="ppaction://media"/>
          </p:cNvPr>
          <p:cNvPicPr>
            <a:picLocks noChangeAspect="1"/>
          </p:cNvPicPr>
          <p:nvPr>
            <a:videoFile r:link="rId2"/>
            <p:extLst>
              <p:ext uri="{DAA4B4D4-6D71-4841-9C94-3DE7FCFB9230}">
                <p14:media xmlns:p14="http://schemas.microsoft.com/office/powerpoint/2010/main" r:embed="rId1"/>
              </p:ext>
            </p:extLst>
          </p:nvPr>
        </p:nvPicPr>
        <p:blipFill>
          <a:blip r:embed="rId4"/>
          <a:stretch>
            <a:fillRect/>
          </a:stretch>
        </p:blipFill>
        <p:spPr>
          <a:xfrm>
            <a:off x="228600" y="1066800"/>
            <a:ext cx="8915400" cy="5044440"/>
          </a:xfrm>
          <a:prstGeom prst="rect">
            <a:avLst/>
          </a:prstGeom>
        </p:spPr>
      </p:pic>
      <p:sp>
        <p:nvSpPr>
          <p:cNvPr id="3" name="TextBox 2"/>
          <p:cNvSpPr txBox="1"/>
          <p:nvPr/>
        </p:nvSpPr>
        <p:spPr>
          <a:xfrm>
            <a:off x="1676400" y="51137"/>
            <a:ext cx="5867400" cy="1015663"/>
          </a:xfrm>
          <a:prstGeom prst="rect">
            <a:avLst/>
          </a:prstGeom>
          <a:solidFill>
            <a:schemeClr val="accent2">
              <a:lumMod val="40000"/>
              <a:lumOff val="60000"/>
            </a:schemeClr>
          </a:solidFill>
        </p:spPr>
        <p:txBody>
          <a:bodyPr wrap="square" rtlCol="0">
            <a:spAutoFit/>
          </a:bodyPr>
          <a:lstStyle/>
          <a:p>
            <a:pPr algn="ctr"/>
            <a:r>
              <a:rPr lang="bn-IN" sz="6000" u="sng" dirty="0" smtClean="0">
                <a:ln w="0"/>
                <a:solidFill>
                  <a:srgbClr val="0070C0"/>
                </a:solidFill>
                <a:latin typeface="NikoshBAN" panose="02000000000000000000" pitchFamily="2" charset="0"/>
                <a:cs typeface="NikoshBAN" panose="02000000000000000000" pitchFamily="2" charset="0"/>
              </a:rPr>
              <a:t>ভিডিও</a:t>
            </a:r>
            <a:r>
              <a:rPr lang="bn-BD" sz="6000" u="sng" dirty="0" smtClean="0">
                <a:ln w="0"/>
                <a:solidFill>
                  <a:srgbClr val="0070C0"/>
                </a:solidFill>
                <a:latin typeface="NikoshBAN" panose="02000000000000000000" pitchFamily="2" charset="0"/>
                <a:cs typeface="NikoshBAN" panose="02000000000000000000" pitchFamily="2" charset="0"/>
              </a:rPr>
              <a:t> দেখে চিন্তা ক</a:t>
            </a:r>
            <a:r>
              <a:rPr lang="bn-IN" sz="6000" u="sng" dirty="0" smtClean="0">
                <a:ln w="0"/>
                <a:solidFill>
                  <a:srgbClr val="0070C0"/>
                </a:solidFill>
                <a:latin typeface="NikoshBAN" panose="02000000000000000000" pitchFamily="2" charset="0"/>
                <a:cs typeface="NikoshBAN" panose="02000000000000000000" pitchFamily="2" charset="0"/>
              </a:rPr>
              <a:t>রি </a:t>
            </a:r>
            <a:endParaRPr lang="en-US" sz="6000" u="sng" dirty="0">
              <a:ln w="0"/>
              <a:solidFill>
                <a:srgbClr val="0070C0"/>
              </a:solidFill>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253084267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3250">
        <p15:prstTrans prst="origami"/>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5"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2000"/>
                                        <p:tgtEl>
                                          <p:spTgt spid="3"/>
                                        </p:tgtEl>
                                      </p:cBhvr>
                                    </p:animEffect>
                                    <p:anim calcmode="lin" valueType="num">
                                      <p:cBhvr>
                                        <p:cTn id="8" dur="2000" fill="hold"/>
                                        <p:tgtEl>
                                          <p:spTgt spid="3"/>
                                        </p:tgtEl>
                                        <p:attrNameLst>
                                          <p:attrName>ppt_w</p:attrName>
                                        </p:attrNameLst>
                                      </p:cBhvr>
                                      <p:tavLst>
                                        <p:tav tm="0" fmla="#ppt_w*sin(2.5*pi*$)">
                                          <p:val>
                                            <p:fltVal val="0"/>
                                          </p:val>
                                        </p:tav>
                                        <p:tav tm="100000">
                                          <p:val>
                                            <p:fltVal val="1"/>
                                          </p:val>
                                        </p:tav>
                                      </p:tavLst>
                                    </p:anim>
                                    <p:anim calcmode="lin" valueType="num">
                                      <p:cBhvr>
                                        <p:cTn id="9" dur="2000" fill="hold"/>
                                        <p:tgtEl>
                                          <p:spTgt spid="3"/>
                                        </p:tgtEl>
                                        <p:attrNameLst>
                                          <p:attrName>ppt_h</p:attrName>
                                        </p:attrNameLst>
                                      </p:cBhvr>
                                      <p:tavLst>
                                        <p:tav tm="0">
                                          <p:val>
                                            <p:strVal val="#ppt_h"/>
                                          </p:val>
                                        </p:tav>
                                        <p:tav tm="100000">
                                          <p:val>
                                            <p:strVal val="#ppt_h"/>
                                          </p:val>
                                        </p:tav>
                                      </p:tavLst>
                                    </p:anim>
                                  </p:childTnLst>
                                </p:cTn>
                              </p:par>
                            </p:childTnLst>
                          </p:cTn>
                        </p:par>
                      </p:childTnLst>
                    </p:cTn>
                  </p:par>
                  <p:par>
                    <p:cTn id="10" fill="hold">
                      <p:stCondLst>
                        <p:cond delay="indefinite"/>
                      </p:stCondLst>
                      <p:childTnLst>
                        <p:par>
                          <p:cTn id="11" fill="hold">
                            <p:stCondLst>
                              <p:cond delay="0"/>
                            </p:stCondLst>
                            <p:childTnLst>
                              <p:par>
                                <p:cTn id="12" presetID="31" presetClass="entr" presetSubtype="0" fill="hold" grpId="1" nodeType="clickEffect">
                                  <p:stCondLst>
                                    <p:cond delay="0"/>
                                  </p:stCondLst>
                                  <p:childTnLst>
                                    <p:set>
                                      <p:cBhvr>
                                        <p:cTn id="13" dur="1" fill="hold">
                                          <p:stCondLst>
                                            <p:cond delay="0"/>
                                          </p:stCondLst>
                                        </p:cTn>
                                        <p:tgtEl>
                                          <p:spTgt spid="3"/>
                                        </p:tgtEl>
                                        <p:attrNameLst>
                                          <p:attrName>style.visibility</p:attrName>
                                        </p:attrNameLst>
                                      </p:cBhvr>
                                      <p:to>
                                        <p:strVal val="visible"/>
                                      </p:to>
                                    </p:set>
                                    <p:anim calcmode="lin" valueType="num">
                                      <p:cBhvr>
                                        <p:cTn id="14" dur="1000" fill="hold"/>
                                        <p:tgtEl>
                                          <p:spTgt spid="3"/>
                                        </p:tgtEl>
                                        <p:attrNameLst>
                                          <p:attrName>ppt_w</p:attrName>
                                        </p:attrNameLst>
                                      </p:cBhvr>
                                      <p:tavLst>
                                        <p:tav tm="0">
                                          <p:val>
                                            <p:fltVal val="0"/>
                                          </p:val>
                                        </p:tav>
                                        <p:tav tm="100000">
                                          <p:val>
                                            <p:strVal val="#ppt_w"/>
                                          </p:val>
                                        </p:tav>
                                      </p:tavLst>
                                    </p:anim>
                                    <p:anim calcmode="lin" valueType="num">
                                      <p:cBhvr>
                                        <p:cTn id="15" dur="1000" fill="hold"/>
                                        <p:tgtEl>
                                          <p:spTgt spid="3"/>
                                        </p:tgtEl>
                                        <p:attrNameLst>
                                          <p:attrName>ppt_h</p:attrName>
                                        </p:attrNameLst>
                                      </p:cBhvr>
                                      <p:tavLst>
                                        <p:tav tm="0">
                                          <p:val>
                                            <p:fltVal val="0"/>
                                          </p:val>
                                        </p:tav>
                                        <p:tav tm="100000">
                                          <p:val>
                                            <p:strVal val="#ppt_h"/>
                                          </p:val>
                                        </p:tav>
                                      </p:tavLst>
                                    </p:anim>
                                    <p:anim calcmode="lin" valueType="num">
                                      <p:cBhvr>
                                        <p:cTn id="16" dur="1000" fill="hold"/>
                                        <p:tgtEl>
                                          <p:spTgt spid="3"/>
                                        </p:tgtEl>
                                        <p:attrNameLst>
                                          <p:attrName>style.rotation</p:attrName>
                                        </p:attrNameLst>
                                      </p:cBhvr>
                                      <p:tavLst>
                                        <p:tav tm="0">
                                          <p:val>
                                            <p:fltVal val="90"/>
                                          </p:val>
                                        </p:tav>
                                        <p:tav tm="100000">
                                          <p:val>
                                            <p:fltVal val="0"/>
                                          </p:val>
                                        </p:tav>
                                      </p:tavLst>
                                    </p:anim>
                                    <p:animEffect transition="in" filter="fade">
                                      <p:cBhvr>
                                        <p:cTn id="17" dur="1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video>
              <p:cMediaNode vol="80000">
                <p:cTn id="18" fill="hold" display="0">
                  <p:stCondLst>
                    <p:cond delay="indefinite"/>
                  </p:stCondLst>
                </p:cTn>
                <p:tgtEl>
                  <p:spTgt spid="2"/>
                </p:tgtEl>
              </p:cMediaNode>
            </p:video>
          </p:childTnLst>
        </p:cTn>
      </p:par>
    </p:tnLst>
    <p:bldLst>
      <p:bldP spid="3" grpId="0" animBg="1"/>
      <p:bldP spid="3" grpId="1"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Pentagon 11"/>
          <p:cNvSpPr/>
          <p:nvPr/>
        </p:nvSpPr>
        <p:spPr>
          <a:xfrm>
            <a:off x="1729559" y="1970350"/>
            <a:ext cx="1905000" cy="762000"/>
          </a:xfrm>
          <a:prstGeom prst="homePlate">
            <a:avLst/>
          </a:prstGeom>
          <a:noFill/>
          <a:ln w="63500" cap="rnd" cmpd="thickThin">
            <a:solidFill>
              <a:schemeClr val="accent2"/>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BD" sz="4800" b="1" dirty="0" smtClean="0">
                <a:solidFill>
                  <a:schemeClr val="tx1"/>
                </a:solidFill>
                <a:latin typeface="NikoshBAN" panose="02000000000000000000" pitchFamily="2" charset="0"/>
                <a:cs typeface="NikoshBAN" panose="02000000000000000000" pitchFamily="2" charset="0"/>
              </a:rPr>
              <a:t>শ্রেণি</a:t>
            </a:r>
            <a:endParaRPr lang="en-US" sz="4800" b="1" dirty="0">
              <a:solidFill>
                <a:schemeClr val="tx1"/>
              </a:solidFill>
              <a:latin typeface="NikoshBAN" panose="02000000000000000000" pitchFamily="2" charset="0"/>
              <a:cs typeface="NikoshBAN" panose="02000000000000000000" pitchFamily="2" charset="0"/>
            </a:endParaRPr>
          </a:p>
        </p:txBody>
      </p:sp>
      <p:sp>
        <p:nvSpPr>
          <p:cNvPr id="13" name="Pentagon 12"/>
          <p:cNvSpPr/>
          <p:nvPr/>
        </p:nvSpPr>
        <p:spPr>
          <a:xfrm flipH="1">
            <a:off x="3635526" y="1987271"/>
            <a:ext cx="3298674" cy="761999"/>
          </a:xfrm>
          <a:prstGeom prst="homePlate">
            <a:avLst/>
          </a:prstGeom>
          <a:noFill/>
          <a:ln w="63500" cap="rnd" cmpd="thickThin">
            <a:solidFill>
              <a:schemeClr val="accent2"/>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000" b="1" dirty="0" smtClean="0">
                <a:solidFill>
                  <a:schemeClr val="tx1"/>
                </a:solidFill>
                <a:latin typeface="NikoshBAN" panose="02000000000000000000" pitchFamily="2" charset="0"/>
                <a:cs typeface="NikoshBAN" panose="02000000000000000000" pitchFamily="2" charset="0"/>
              </a:rPr>
              <a:t>9ম</a:t>
            </a:r>
            <a:r>
              <a:rPr lang="en-US" sz="2800" dirty="0" smtClean="0">
                <a:solidFill>
                  <a:schemeClr val="tx1"/>
                </a:solidFill>
                <a:latin typeface="NikoshBAN" panose="02000000000000000000" pitchFamily="2" charset="0"/>
                <a:cs typeface="NikoshBAN" panose="02000000000000000000" pitchFamily="2" charset="0"/>
              </a:rPr>
              <a:t> </a:t>
            </a:r>
            <a:endParaRPr lang="en-US" sz="2800" dirty="0">
              <a:solidFill>
                <a:schemeClr val="tx1"/>
              </a:solidFill>
              <a:latin typeface="NikoshBAN" panose="02000000000000000000" pitchFamily="2" charset="0"/>
              <a:cs typeface="NikoshBAN" panose="02000000000000000000" pitchFamily="2" charset="0"/>
            </a:endParaRPr>
          </a:p>
        </p:txBody>
      </p:sp>
      <p:sp>
        <p:nvSpPr>
          <p:cNvPr id="14" name="Pentagon 13"/>
          <p:cNvSpPr/>
          <p:nvPr/>
        </p:nvSpPr>
        <p:spPr>
          <a:xfrm>
            <a:off x="1729559" y="2894630"/>
            <a:ext cx="1973000" cy="845404"/>
          </a:xfrm>
          <a:prstGeom prst="homePlate">
            <a:avLst/>
          </a:prstGeom>
          <a:noFill/>
          <a:ln w="63500" cap="rnd" cmpd="thickThin">
            <a:solidFill>
              <a:schemeClr val="accent2"/>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BD" sz="5400" b="1" dirty="0" smtClean="0">
                <a:solidFill>
                  <a:schemeClr val="tx1"/>
                </a:solidFill>
                <a:latin typeface="NikoshBAN" panose="02000000000000000000" pitchFamily="2" charset="0"/>
                <a:cs typeface="NikoshBAN" panose="02000000000000000000" pitchFamily="2" charset="0"/>
              </a:rPr>
              <a:t>বিষয়</a:t>
            </a:r>
            <a:endParaRPr lang="en-US" sz="5400" b="1" dirty="0">
              <a:solidFill>
                <a:schemeClr val="tx1"/>
              </a:solidFill>
              <a:latin typeface="NikoshBAN" panose="02000000000000000000" pitchFamily="2" charset="0"/>
              <a:cs typeface="NikoshBAN" panose="02000000000000000000" pitchFamily="2" charset="0"/>
            </a:endParaRPr>
          </a:p>
        </p:txBody>
      </p:sp>
      <p:sp>
        <p:nvSpPr>
          <p:cNvPr id="15" name="Pentagon 14"/>
          <p:cNvSpPr/>
          <p:nvPr/>
        </p:nvSpPr>
        <p:spPr>
          <a:xfrm flipH="1">
            <a:off x="3702559" y="2869622"/>
            <a:ext cx="3258535" cy="941615"/>
          </a:xfrm>
          <a:prstGeom prst="homePlate">
            <a:avLst/>
          </a:prstGeom>
          <a:noFill/>
          <a:ln w="63500" cap="rnd" cmpd="thickThin">
            <a:solidFill>
              <a:schemeClr val="accent2"/>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err="1" smtClean="0">
                <a:solidFill>
                  <a:schemeClr val="tx1"/>
                </a:solidFill>
                <a:latin typeface="NikoshBAN" panose="02000000000000000000" pitchFamily="2" charset="0"/>
                <a:cs typeface="NikoshBAN" panose="02000000000000000000" pitchFamily="2" charset="0"/>
              </a:rPr>
              <a:t>আকাইদ</a:t>
            </a:r>
            <a:r>
              <a:rPr lang="en-US" sz="3600" b="1" dirty="0" smtClean="0">
                <a:solidFill>
                  <a:schemeClr val="tx1"/>
                </a:solidFill>
                <a:latin typeface="NikoshBAN" panose="02000000000000000000" pitchFamily="2" charset="0"/>
                <a:cs typeface="NikoshBAN" panose="02000000000000000000" pitchFamily="2" charset="0"/>
              </a:rPr>
              <a:t> ও </a:t>
            </a:r>
            <a:r>
              <a:rPr lang="en-US" sz="3600" b="1" dirty="0" err="1" smtClean="0">
                <a:solidFill>
                  <a:schemeClr val="tx1"/>
                </a:solidFill>
                <a:latin typeface="NikoshBAN" panose="02000000000000000000" pitchFamily="2" charset="0"/>
                <a:cs typeface="NikoshBAN" panose="02000000000000000000" pitchFamily="2" charset="0"/>
              </a:rPr>
              <a:t>ফিকহ</a:t>
            </a:r>
            <a:r>
              <a:rPr lang="en-US" sz="3600" b="1" dirty="0" smtClean="0">
                <a:solidFill>
                  <a:schemeClr val="tx1"/>
                </a:solidFill>
                <a:latin typeface="NikoshBAN" panose="02000000000000000000" pitchFamily="2" charset="0"/>
                <a:cs typeface="NikoshBAN" panose="02000000000000000000" pitchFamily="2" charset="0"/>
              </a:rPr>
              <a:t> </a:t>
            </a:r>
            <a:endParaRPr lang="en-US" sz="3600" b="1" dirty="0">
              <a:solidFill>
                <a:schemeClr val="tx1"/>
              </a:solidFill>
              <a:latin typeface="NikoshBAN" panose="02000000000000000000" pitchFamily="2" charset="0"/>
              <a:cs typeface="NikoshBAN" panose="02000000000000000000" pitchFamily="2" charset="0"/>
            </a:endParaRPr>
          </a:p>
        </p:txBody>
      </p:sp>
      <p:sp>
        <p:nvSpPr>
          <p:cNvPr id="16" name="Pentagon 15"/>
          <p:cNvSpPr/>
          <p:nvPr/>
        </p:nvSpPr>
        <p:spPr>
          <a:xfrm>
            <a:off x="1734041" y="4200676"/>
            <a:ext cx="1900518" cy="921602"/>
          </a:xfrm>
          <a:prstGeom prst="homePlate">
            <a:avLst/>
          </a:prstGeom>
          <a:noFill/>
          <a:ln w="63500" cap="rnd" cmpd="thickThin">
            <a:solidFill>
              <a:schemeClr val="accent2"/>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BD" sz="4800" b="1" dirty="0" smtClean="0">
                <a:solidFill>
                  <a:schemeClr val="tx1"/>
                </a:solidFill>
                <a:latin typeface="NikoshBAN" panose="02000000000000000000" pitchFamily="2" charset="0"/>
                <a:cs typeface="NikoshBAN" panose="02000000000000000000" pitchFamily="2" charset="0"/>
              </a:rPr>
              <a:t>অধ্যায়</a:t>
            </a:r>
            <a:endParaRPr lang="en-US" sz="4800" b="1" dirty="0">
              <a:solidFill>
                <a:schemeClr val="tx1"/>
              </a:solidFill>
              <a:latin typeface="NikoshBAN" panose="02000000000000000000" pitchFamily="2" charset="0"/>
              <a:cs typeface="NikoshBAN" panose="02000000000000000000" pitchFamily="2" charset="0"/>
            </a:endParaRPr>
          </a:p>
        </p:txBody>
      </p:sp>
      <p:sp>
        <p:nvSpPr>
          <p:cNvPr id="17" name="Pentagon 16"/>
          <p:cNvSpPr/>
          <p:nvPr/>
        </p:nvSpPr>
        <p:spPr>
          <a:xfrm flipH="1">
            <a:off x="3698077" y="4030753"/>
            <a:ext cx="3236123" cy="1253615"/>
          </a:xfrm>
          <a:prstGeom prst="homePlate">
            <a:avLst/>
          </a:prstGeom>
          <a:noFill/>
          <a:ln w="63500" cap="rnd" cmpd="thickThin">
            <a:solidFill>
              <a:schemeClr val="accent2"/>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smtClean="0">
                <a:solidFill>
                  <a:schemeClr val="tx1"/>
                </a:solidFill>
                <a:latin typeface="NikoshBAN" panose="02000000000000000000" pitchFamily="2" charset="0"/>
                <a:cs typeface="NikoshBAN" panose="02000000000000000000" pitchFamily="2" charset="0"/>
              </a:rPr>
              <a:t>১ম </a:t>
            </a:r>
            <a:r>
              <a:rPr lang="en-US" sz="4000" b="1" dirty="0" err="1" smtClean="0">
                <a:solidFill>
                  <a:schemeClr val="tx1"/>
                </a:solidFill>
                <a:latin typeface="NikoshBAN" panose="02000000000000000000" pitchFamily="2" charset="0"/>
                <a:cs typeface="NikoshBAN" panose="02000000000000000000" pitchFamily="2" charset="0"/>
              </a:rPr>
              <a:t>অধ্যায়</a:t>
            </a:r>
            <a:r>
              <a:rPr lang="en-US" sz="4000" b="1" dirty="0" smtClean="0">
                <a:solidFill>
                  <a:schemeClr val="tx1"/>
                </a:solidFill>
                <a:latin typeface="NikoshBAN" panose="02000000000000000000" pitchFamily="2" charset="0"/>
                <a:cs typeface="NikoshBAN" panose="02000000000000000000" pitchFamily="2" charset="0"/>
              </a:rPr>
              <a:t> </a:t>
            </a:r>
            <a:r>
              <a:rPr lang="bn-BD" sz="4000" b="1" dirty="0" smtClean="0">
                <a:solidFill>
                  <a:schemeClr val="tx1"/>
                </a:solidFill>
                <a:latin typeface="NikoshBAN" panose="02000000000000000000" pitchFamily="2" charset="0"/>
                <a:cs typeface="NikoshBAN" panose="02000000000000000000" pitchFamily="2" charset="0"/>
              </a:rPr>
              <a:t>দ্বিতীয় </a:t>
            </a:r>
            <a:r>
              <a:rPr lang="en-US" sz="4000" b="1" dirty="0" err="1" smtClean="0">
                <a:solidFill>
                  <a:schemeClr val="tx1"/>
                </a:solidFill>
                <a:latin typeface="NikoshBAN" panose="02000000000000000000" pitchFamily="2" charset="0"/>
                <a:cs typeface="NikoshBAN" panose="02000000000000000000" pitchFamily="2" charset="0"/>
              </a:rPr>
              <a:t>পরিচ্ছেদ</a:t>
            </a:r>
            <a:endParaRPr lang="en-US" sz="4000" b="1" dirty="0">
              <a:solidFill>
                <a:schemeClr val="tx1"/>
              </a:solidFill>
              <a:latin typeface="NikoshBAN" panose="02000000000000000000" pitchFamily="2" charset="0"/>
              <a:cs typeface="NikoshBAN" panose="02000000000000000000" pitchFamily="2" charset="0"/>
            </a:endParaRPr>
          </a:p>
        </p:txBody>
      </p:sp>
      <p:sp>
        <p:nvSpPr>
          <p:cNvPr id="18" name="TextBox 17"/>
          <p:cNvSpPr txBox="1"/>
          <p:nvPr/>
        </p:nvSpPr>
        <p:spPr>
          <a:xfrm>
            <a:off x="1962159" y="5481472"/>
            <a:ext cx="4876800" cy="769441"/>
          </a:xfrm>
          <a:prstGeom prst="rect">
            <a:avLst/>
          </a:prstGeom>
          <a:noFill/>
          <a:ln w="63500" cmpd="thinThick">
            <a:solidFill>
              <a:schemeClr val="accent2"/>
            </a:solidFill>
          </a:ln>
        </p:spPr>
        <p:txBody>
          <a:bodyPr wrap="square" rtlCol="0">
            <a:spAutoFit/>
          </a:bodyPr>
          <a:lstStyle/>
          <a:p>
            <a:pPr algn="ctr"/>
            <a:r>
              <a:rPr lang="bn-BD" sz="4400" b="1" dirty="0">
                <a:solidFill>
                  <a:srgbClr val="7030A0"/>
                </a:solidFill>
                <a:latin typeface="NikoshBAN" panose="02000000000000000000" pitchFamily="2" charset="0"/>
                <a:cs typeface="NikoshBAN" panose="02000000000000000000" pitchFamily="2" charset="0"/>
              </a:rPr>
              <a:t>ইসলাম ,জঙ্গিবাদ </a:t>
            </a:r>
            <a:r>
              <a:rPr lang="bn-BD" sz="4400" b="1" dirty="0" smtClean="0">
                <a:solidFill>
                  <a:srgbClr val="7030A0"/>
                </a:solidFill>
                <a:latin typeface="NikoshBAN" panose="02000000000000000000" pitchFamily="2" charset="0"/>
                <a:cs typeface="NikoshBAN" panose="02000000000000000000" pitchFamily="2" charset="0"/>
              </a:rPr>
              <a:t>ও</a:t>
            </a:r>
            <a:r>
              <a:rPr lang="bn-IN" sz="4400" b="1" dirty="0" smtClean="0">
                <a:solidFill>
                  <a:srgbClr val="7030A0"/>
                </a:solidFill>
                <a:latin typeface="NikoshBAN" panose="02000000000000000000" pitchFamily="2" charset="0"/>
                <a:cs typeface="NikoshBAN" panose="02000000000000000000" pitchFamily="2" charset="0"/>
              </a:rPr>
              <a:t> </a:t>
            </a:r>
            <a:r>
              <a:rPr lang="bn-BD" sz="4400" b="1" dirty="0" smtClean="0">
                <a:solidFill>
                  <a:srgbClr val="7030A0"/>
                </a:solidFill>
                <a:latin typeface="NikoshBAN" panose="02000000000000000000" pitchFamily="2" charset="0"/>
                <a:cs typeface="NikoshBAN" panose="02000000000000000000" pitchFamily="2" charset="0"/>
              </a:rPr>
              <a:t>সন্ত্রাস </a:t>
            </a:r>
            <a:endParaRPr lang="en-US" sz="4400" b="1" dirty="0">
              <a:solidFill>
                <a:srgbClr val="7030A0"/>
              </a:solidFill>
              <a:latin typeface="NikoshBAN" panose="02000000000000000000" pitchFamily="2" charset="0"/>
              <a:cs typeface="NikoshBAN" panose="02000000000000000000" pitchFamily="2" charset="0"/>
            </a:endParaRPr>
          </a:p>
        </p:txBody>
      </p:sp>
      <p:sp>
        <p:nvSpPr>
          <p:cNvPr id="21" name="Frame 20"/>
          <p:cNvSpPr/>
          <p:nvPr/>
        </p:nvSpPr>
        <p:spPr>
          <a:xfrm>
            <a:off x="304800" y="457200"/>
            <a:ext cx="8534400" cy="6019800"/>
          </a:xfrm>
          <a:prstGeom prst="frame">
            <a:avLst>
              <a:gd name="adj1" fmla="val 1273"/>
            </a:avLst>
          </a:prstGeom>
          <a:effectLst/>
        </p:spPr>
        <p:style>
          <a:lnRef idx="0">
            <a:schemeClr val="accent4"/>
          </a:lnRef>
          <a:fillRef idx="3">
            <a:schemeClr val="accent4"/>
          </a:fillRef>
          <a:effectRef idx="3">
            <a:schemeClr val="accent4"/>
          </a:effectRef>
          <a:fontRef idx="minor">
            <a:schemeClr val="lt1"/>
          </a:fontRef>
        </p:style>
        <p:txBody>
          <a:bodyPr rtlCol="0" anchor="ctr"/>
          <a:lstStyle/>
          <a:p>
            <a:pPr algn="ctr"/>
            <a:endParaRPr lang="en-US" b="1" spc="100" dirty="0">
              <a:ln w="18000">
                <a:solidFill>
                  <a:schemeClr val="accent1">
                    <a:satMod val="200000"/>
                    <a:tint val="72000"/>
                  </a:schemeClr>
                </a:solidFill>
                <a:prstDash val="solid"/>
              </a:ln>
              <a:solidFill>
                <a:schemeClr val="accent1">
                  <a:satMod val="280000"/>
                  <a:tint val="100000"/>
                  <a:alpha val="5700"/>
                </a:schemeClr>
              </a:solidFill>
              <a:effectLst>
                <a:outerShdw blurRad="25000" dist="20000" dir="16020000" algn="tl">
                  <a:schemeClr val="accent1">
                    <a:satMod val="200000"/>
                    <a:shade val="1000"/>
                    <a:alpha val="60000"/>
                  </a:schemeClr>
                </a:outerShdw>
              </a:effectLst>
            </a:endParaRPr>
          </a:p>
        </p:txBody>
      </p:sp>
      <p:pic>
        <p:nvPicPr>
          <p:cNvPr id="6" name="Picture 5"/>
          <p:cNvPicPr>
            <a:picLocks noChangeAspect="1"/>
          </p:cNvPicPr>
          <p:nvPr/>
        </p:nvPicPr>
        <p:blipFill>
          <a:blip r:embed="rId2"/>
          <a:stretch>
            <a:fillRect/>
          </a:stretch>
        </p:blipFill>
        <p:spPr>
          <a:xfrm>
            <a:off x="304800" y="306623"/>
            <a:ext cx="8458200" cy="6551377"/>
          </a:xfrm>
          <a:prstGeom prst="rect">
            <a:avLst/>
          </a:prstGeom>
          <a:ln>
            <a:noFill/>
          </a:ln>
        </p:spPr>
      </p:pic>
    </p:spTree>
    <p:extLst>
      <p:ext uri="{BB962C8B-B14F-4D97-AF65-F5344CB8AC3E}">
        <p14:creationId xmlns:p14="http://schemas.microsoft.com/office/powerpoint/2010/main" val="904801486"/>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1000"/>
                                        <p:tgtEl>
                                          <p:spTgt spid="12"/>
                                        </p:tgtEl>
                                      </p:cBhvr>
                                    </p:animEffect>
                                  </p:childTnLst>
                                </p:cTn>
                              </p:par>
                            </p:childTnLst>
                          </p:cTn>
                        </p:par>
                        <p:par>
                          <p:cTn id="8" fill="hold">
                            <p:stCondLst>
                              <p:cond delay="1000"/>
                            </p:stCondLst>
                            <p:childTnLst>
                              <p:par>
                                <p:cTn id="9" presetID="22" presetClass="entr" presetSubtype="8"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wipe(left)">
                                      <p:cBhvr>
                                        <p:cTn id="11" dur="1000"/>
                                        <p:tgtEl>
                                          <p:spTgt spid="13"/>
                                        </p:tgtEl>
                                      </p:cBhvr>
                                    </p:animEffect>
                                  </p:childTnLst>
                                </p:cTn>
                              </p:par>
                            </p:childTnLst>
                          </p:cTn>
                        </p:par>
                        <p:par>
                          <p:cTn id="12" fill="hold">
                            <p:stCondLst>
                              <p:cond delay="2000"/>
                            </p:stCondLst>
                            <p:childTnLst>
                              <p:par>
                                <p:cTn id="13" presetID="22" presetClass="entr" presetSubtype="8" fill="hold" grpId="0" nodeType="afterEffect">
                                  <p:stCondLst>
                                    <p:cond delay="0"/>
                                  </p:stCondLst>
                                  <p:childTnLst>
                                    <p:set>
                                      <p:cBhvr>
                                        <p:cTn id="14" dur="1" fill="hold">
                                          <p:stCondLst>
                                            <p:cond delay="0"/>
                                          </p:stCondLst>
                                        </p:cTn>
                                        <p:tgtEl>
                                          <p:spTgt spid="14"/>
                                        </p:tgtEl>
                                        <p:attrNameLst>
                                          <p:attrName>style.visibility</p:attrName>
                                        </p:attrNameLst>
                                      </p:cBhvr>
                                      <p:to>
                                        <p:strVal val="visible"/>
                                      </p:to>
                                    </p:set>
                                    <p:animEffect transition="in" filter="wipe(left)">
                                      <p:cBhvr>
                                        <p:cTn id="15" dur="1000"/>
                                        <p:tgtEl>
                                          <p:spTgt spid="14"/>
                                        </p:tgtEl>
                                      </p:cBhvr>
                                    </p:animEffect>
                                  </p:childTnLst>
                                </p:cTn>
                              </p:par>
                            </p:childTnLst>
                          </p:cTn>
                        </p:par>
                        <p:par>
                          <p:cTn id="16" fill="hold">
                            <p:stCondLst>
                              <p:cond delay="3000"/>
                            </p:stCondLst>
                            <p:childTnLst>
                              <p:par>
                                <p:cTn id="17" presetID="22" presetClass="entr" presetSubtype="8" fill="hold" grpId="0" nodeType="afterEffect">
                                  <p:stCondLst>
                                    <p:cond delay="0"/>
                                  </p:stCondLst>
                                  <p:childTnLst>
                                    <p:set>
                                      <p:cBhvr>
                                        <p:cTn id="18" dur="1" fill="hold">
                                          <p:stCondLst>
                                            <p:cond delay="0"/>
                                          </p:stCondLst>
                                        </p:cTn>
                                        <p:tgtEl>
                                          <p:spTgt spid="15"/>
                                        </p:tgtEl>
                                        <p:attrNameLst>
                                          <p:attrName>style.visibility</p:attrName>
                                        </p:attrNameLst>
                                      </p:cBhvr>
                                      <p:to>
                                        <p:strVal val="visible"/>
                                      </p:to>
                                    </p:set>
                                    <p:animEffect transition="in" filter="wipe(left)">
                                      <p:cBhvr>
                                        <p:cTn id="19" dur="1000"/>
                                        <p:tgtEl>
                                          <p:spTgt spid="15"/>
                                        </p:tgtEl>
                                      </p:cBhvr>
                                    </p:animEffect>
                                  </p:childTnLst>
                                </p:cTn>
                              </p:par>
                            </p:childTnLst>
                          </p:cTn>
                        </p:par>
                        <p:par>
                          <p:cTn id="20" fill="hold">
                            <p:stCondLst>
                              <p:cond delay="4000"/>
                            </p:stCondLst>
                            <p:childTnLst>
                              <p:par>
                                <p:cTn id="21" presetID="22" presetClass="entr" presetSubtype="8" fill="hold" grpId="0" nodeType="afterEffect">
                                  <p:stCondLst>
                                    <p:cond delay="0"/>
                                  </p:stCondLst>
                                  <p:childTnLst>
                                    <p:set>
                                      <p:cBhvr>
                                        <p:cTn id="22" dur="1" fill="hold">
                                          <p:stCondLst>
                                            <p:cond delay="0"/>
                                          </p:stCondLst>
                                        </p:cTn>
                                        <p:tgtEl>
                                          <p:spTgt spid="16"/>
                                        </p:tgtEl>
                                        <p:attrNameLst>
                                          <p:attrName>style.visibility</p:attrName>
                                        </p:attrNameLst>
                                      </p:cBhvr>
                                      <p:to>
                                        <p:strVal val="visible"/>
                                      </p:to>
                                    </p:set>
                                    <p:animEffect transition="in" filter="wipe(left)">
                                      <p:cBhvr>
                                        <p:cTn id="23" dur="1000"/>
                                        <p:tgtEl>
                                          <p:spTgt spid="16"/>
                                        </p:tgtEl>
                                      </p:cBhvr>
                                    </p:animEffect>
                                  </p:childTnLst>
                                </p:cTn>
                              </p:par>
                            </p:childTnLst>
                          </p:cTn>
                        </p:par>
                        <p:par>
                          <p:cTn id="24" fill="hold">
                            <p:stCondLst>
                              <p:cond delay="5000"/>
                            </p:stCondLst>
                            <p:childTnLst>
                              <p:par>
                                <p:cTn id="25" presetID="22" presetClass="entr" presetSubtype="8" fill="hold" grpId="0" nodeType="after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wipe(left)">
                                      <p:cBhvr>
                                        <p:cTn id="27" dur="1000"/>
                                        <p:tgtEl>
                                          <p:spTgt spid="17"/>
                                        </p:tgtEl>
                                      </p:cBhvr>
                                    </p:animEffect>
                                  </p:childTnLst>
                                </p:cTn>
                              </p:par>
                            </p:childTnLst>
                          </p:cTn>
                        </p:par>
                        <p:par>
                          <p:cTn id="28" fill="hold">
                            <p:stCondLst>
                              <p:cond delay="6000"/>
                            </p:stCondLst>
                            <p:childTnLst>
                              <p:par>
                                <p:cTn id="29" presetID="22" presetClass="entr" presetSubtype="8" fill="hold" grpId="0" nodeType="afterEffect">
                                  <p:stCondLst>
                                    <p:cond delay="0"/>
                                  </p:stCondLst>
                                  <p:childTnLst>
                                    <p:set>
                                      <p:cBhvr>
                                        <p:cTn id="30" dur="1" fill="hold">
                                          <p:stCondLst>
                                            <p:cond delay="0"/>
                                          </p:stCondLst>
                                        </p:cTn>
                                        <p:tgtEl>
                                          <p:spTgt spid="18"/>
                                        </p:tgtEl>
                                        <p:attrNameLst>
                                          <p:attrName>style.visibility</p:attrName>
                                        </p:attrNameLst>
                                      </p:cBhvr>
                                      <p:to>
                                        <p:strVal val="visible"/>
                                      </p:to>
                                    </p:set>
                                    <p:animEffect transition="in" filter="wipe(left)">
                                      <p:cBhvr>
                                        <p:cTn id="31" dur="10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P spid="15" grpId="0" animBg="1"/>
      <p:bldP spid="16" grpId="0" animBg="1"/>
      <p:bldP spid="17" grpId="0" animBg="1"/>
      <p:bldP spid="18"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819400" y="228600"/>
            <a:ext cx="1914307" cy="830997"/>
          </a:xfrm>
          <a:prstGeom prst="rect">
            <a:avLst/>
          </a:prstGeom>
          <a:noFill/>
        </p:spPr>
        <p:txBody>
          <a:bodyPr wrap="none" rtlCol="0">
            <a:spAutoFit/>
            <a:scene3d>
              <a:camera prst="orthographicFront"/>
              <a:lightRig rig="threePt" dir="t"/>
            </a:scene3d>
            <a:sp3d extrusionH="57150">
              <a:bevelT w="38100" h="38100"/>
            </a:sp3d>
          </a:bodyPr>
          <a:lstStyle/>
          <a:p>
            <a:r>
              <a:rPr lang="bn-IN" sz="4800" b="1" u="sng" dirty="0" smtClean="0">
                <a:solidFill>
                  <a:srgbClr val="00B050"/>
                </a:solidFill>
                <a:latin typeface="NikoshBAN" pitchFamily="2" charset="0"/>
                <a:cs typeface="NikoshBAN" pitchFamily="2" charset="0"/>
              </a:rPr>
              <a:t>শিখনফল</a:t>
            </a:r>
            <a:endParaRPr lang="en-US" sz="1200" b="1" u="sng" dirty="0">
              <a:solidFill>
                <a:srgbClr val="00B050"/>
              </a:solidFill>
              <a:latin typeface="NikoshBAN" pitchFamily="2" charset="0"/>
              <a:cs typeface="NikoshBAN" pitchFamily="2" charset="0"/>
            </a:endParaRPr>
          </a:p>
        </p:txBody>
      </p:sp>
      <p:sp>
        <p:nvSpPr>
          <p:cNvPr id="3" name="TextBox 2"/>
          <p:cNvSpPr txBox="1"/>
          <p:nvPr/>
        </p:nvSpPr>
        <p:spPr>
          <a:xfrm>
            <a:off x="0" y="1371600"/>
            <a:ext cx="9144000" cy="5786199"/>
          </a:xfrm>
          <a:prstGeom prst="rect">
            <a:avLst/>
          </a:prstGeom>
          <a:noFill/>
        </p:spPr>
        <p:txBody>
          <a:bodyPr wrap="square" rtlCol="0">
            <a:spAutoFit/>
          </a:bodyPr>
          <a:lstStyle/>
          <a:p>
            <a:r>
              <a:rPr lang="bn-IN" sz="4400" b="1" dirty="0" smtClean="0">
                <a:latin typeface="NikoshBAN" pitchFamily="2" charset="0"/>
                <a:cs typeface="NikoshBAN" pitchFamily="2" charset="0"/>
              </a:rPr>
              <a:t>     </a:t>
            </a:r>
            <a:r>
              <a:rPr lang="bn-IN" sz="44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NikoshBAN" pitchFamily="2" charset="0"/>
                <a:cs typeface="NikoshBAN" pitchFamily="2" charset="0"/>
              </a:rPr>
              <a:t>এই পাঠ শেষে শিক্ষার্থীরা...</a:t>
            </a:r>
          </a:p>
          <a:p>
            <a:endParaRPr lang="bn-IN" b="1" dirty="0">
              <a:latin typeface="NikoshBAN" pitchFamily="2" charset="0"/>
              <a:cs typeface="NikoshBAN" pitchFamily="2" charset="0"/>
            </a:endParaRPr>
          </a:p>
          <a:p>
            <a:pPr marL="457200" indent="-457200">
              <a:buFont typeface="Wingdings" pitchFamily="2" charset="2"/>
              <a:buChar char="q"/>
            </a:pPr>
            <a:r>
              <a:rPr lang="bn-IN" sz="4400" b="1" dirty="0" smtClean="0">
                <a:blipFill>
                  <a:blip r:embed="rId2"/>
                  <a:tile tx="0" ty="0" sx="100000" sy="100000" flip="none" algn="tl"/>
                </a:blipFill>
                <a:latin typeface="NikoshBAN" pitchFamily="2" charset="0"/>
                <a:cs typeface="NikoshBAN" pitchFamily="2" charset="0"/>
              </a:rPr>
              <a:t>ইসলামের পরিচয় বলতে পারবে।</a:t>
            </a:r>
          </a:p>
          <a:p>
            <a:pPr marL="285750" indent="-285750">
              <a:buFont typeface="Wingdings" pitchFamily="2" charset="2"/>
              <a:buChar char="q"/>
            </a:pPr>
            <a:r>
              <a:rPr lang="bn-IN" sz="4400" b="1" dirty="0" smtClean="0">
                <a:blipFill>
                  <a:blip r:embed="rId2"/>
                  <a:tile tx="0" ty="0" sx="100000" sy="100000" flip="none" algn="tl"/>
                </a:blipFill>
                <a:latin typeface="NikoshBAN" pitchFamily="2" charset="0"/>
                <a:cs typeface="NikoshBAN" pitchFamily="2" charset="0"/>
              </a:rPr>
              <a:t> </a:t>
            </a:r>
            <a:r>
              <a:rPr lang="bn-IN" sz="4400" b="1" dirty="0">
                <a:blipFill>
                  <a:blip r:embed="rId2"/>
                  <a:tile tx="0" ty="0" sx="100000" sy="100000" flip="none" algn="tl"/>
                </a:blipFill>
                <a:latin typeface="NikoshBAN" pitchFamily="2" charset="0"/>
                <a:cs typeface="NikoshBAN" pitchFamily="2" charset="0"/>
              </a:rPr>
              <a:t>ইসলামের </a:t>
            </a:r>
            <a:r>
              <a:rPr lang="bn-IN" sz="4400" b="1" dirty="0" smtClean="0">
                <a:blipFill>
                  <a:blip r:embed="rId2"/>
                  <a:tile tx="0" ty="0" sx="100000" sy="100000" flip="none" algn="tl"/>
                </a:blipFill>
                <a:latin typeface="NikoshBAN" pitchFamily="2" charset="0"/>
                <a:cs typeface="NikoshBAN" pitchFamily="2" charset="0"/>
              </a:rPr>
              <a:t>ভিত্তি সমুহ বর্ণনা করতে পারবে।</a:t>
            </a:r>
          </a:p>
          <a:p>
            <a:pPr marL="285750" indent="-285750">
              <a:buFont typeface="Wingdings" pitchFamily="2" charset="2"/>
              <a:buChar char="q"/>
            </a:pPr>
            <a:r>
              <a:rPr lang="bn-IN" sz="4400" b="1" dirty="0" smtClean="0">
                <a:blipFill>
                  <a:blip r:embed="rId2"/>
                  <a:tile tx="0" ty="0" sx="100000" sy="100000" flip="none" algn="tl"/>
                </a:blipFill>
                <a:latin typeface="NikoshBAN" pitchFamily="2" charset="0"/>
                <a:cs typeface="NikoshBAN" pitchFamily="2" charset="0"/>
              </a:rPr>
              <a:t> জঙ্গিবাদে সংজ্ঞা ব্যাখ্যা</a:t>
            </a:r>
            <a:r>
              <a:rPr lang="bn-IN" sz="4400" b="1" dirty="0">
                <a:blipFill>
                  <a:blip r:embed="rId2"/>
                  <a:tile tx="0" ty="0" sx="100000" sy="100000" flip="none" algn="tl"/>
                </a:blipFill>
                <a:latin typeface="NikoshBAN" pitchFamily="2" charset="0"/>
                <a:cs typeface="NikoshBAN" pitchFamily="2" charset="0"/>
              </a:rPr>
              <a:t> </a:t>
            </a:r>
            <a:r>
              <a:rPr lang="bn-IN" sz="4400" b="1" dirty="0" smtClean="0">
                <a:blipFill>
                  <a:blip r:embed="rId2"/>
                  <a:tile tx="0" ty="0" sx="100000" sy="100000" flip="none" algn="tl"/>
                </a:blipFill>
                <a:latin typeface="NikoshBAN" pitchFamily="2" charset="0"/>
                <a:cs typeface="NikoshBAN" pitchFamily="2" charset="0"/>
              </a:rPr>
              <a:t>করতে </a:t>
            </a:r>
            <a:r>
              <a:rPr lang="bn-IN" sz="4400" b="1" dirty="0">
                <a:blipFill>
                  <a:blip r:embed="rId2"/>
                  <a:tile tx="0" ty="0" sx="100000" sy="100000" flip="none" algn="tl"/>
                </a:blipFill>
                <a:latin typeface="NikoshBAN" pitchFamily="2" charset="0"/>
                <a:cs typeface="NikoshBAN" pitchFamily="2" charset="0"/>
              </a:rPr>
              <a:t>পারবে</a:t>
            </a:r>
            <a:r>
              <a:rPr lang="bn-IN" sz="4400" b="1" dirty="0" smtClean="0">
                <a:blipFill>
                  <a:blip r:embed="rId2"/>
                  <a:tile tx="0" ty="0" sx="100000" sy="100000" flip="none" algn="tl"/>
                </a:blipFill>
                <a:latin typeface="NikoshBAN" pitchFamily="2" charset="0"/>
                <a:cs typeface="NikoshBAN" pitchFamily="2" charset="0"/>
              </a:rPr>
              <a:t>।</a:t>
            </a:r>
          </a:p>
          <a:p>
            <a:pPr marL="285750" indent="-285750">
              <a:buFont typeface="Wingdings" pitchFamily="2" charset="2"/>
              <a:buChar char="q"/>
            </a:pPr>
            <a:r>
              <a:rPr lang="bn-IN" sz="4400" b="1" dirty="0" smtClean="0">
                <a:blipFill>
                  <a:blip r:embed="rId2"/>
                  <a:tile tx="0" ty="0" sx="100000" sy="100000" flip="none" algn="tl"/>
                </a:blipFill>
                <a:latin typeface="NikoshBAN" pitchFamily="2" charset="0"/>
                <a:cs typeface="NikoshBAN" pitchFamily="2" charset="0"/>
              </a:rPr>
              <a:t>সন্ত্রাসের পরিচয় </a:t>
            </a:r>
            <a:r>
              <a:rPr lang="bn-IN" sz="4400" b="1" dirty="0">
                <a:blipFill>
                  <a:blip r:embed="rId2"/>
                  <a:tile tx="0" ty="0" sx="100000" sy="100000" flip="none" algn="tl"/>
                </a:blipFill>
                <a:latin typeface="NikoshBAN" pitchFamily="2" charset="0"/>
                <a:cs typeface="NikoshBAN" pitchFamily="2" charset="0"/>
              </a:rPr>
              <a:t>ব্যাখ্যা করতে পারবে</a:t>
            </a:r>
            <a:r>
              <a:rPr lang="bn-IN" sz="4400" b="1" dirty="0" smtClean="0">
                <a:blipFill>
                  <a:blip r:embed="rId2"/>
                  <a:tile tx="0" ty="0" sx="100000" sy="100000" flip="none" algn="tl"/>
                </a:blipFill>
                <a:latin typeface="NikoshBAN" pitchFamily="2" charset="0"/>
                <a:cs typeface="NikoshBAN" pitchFamily="2" charset="0"/>
              </a:rPr>
              <a:t>।</a:t>
            </a:r>
          </a:p>
          <a:p>
            <a:pPr marL="285750" indent="-285750">
              <a:buFont typeface="Wingdings" pitchFamily="2" charset="2"/>
              <a:buChar char="q"/>
            </a:pPr>
            <a:r>
              <a:rPr lang="bn-IN" sz="4400" b="1" dirty="0" smtClean="0">
                <a:blipFill>
                  <a:blip r:embed="rId2"/>
                  <a:tile tx="0" ty="0" sx="100000" sy="100000" flip="none" algn="tl"/>
                </a:blipFill>
                <a:latin typeface="NikoshBAN" pitchFamily="2" charset="0"/>
                <a:cs typeface="NikoshBAN" pitchFamily="2" charset="0"/>
              </a:rPr>
              <a:t>জিহাদ ও জঙ্গিবাদের মধ্যে পার্থক্য করতে </a:t>
            </a:r>
            <a:r>
              <a:rPr lang="bn-IN" sz="4400" b="1" dirty="0">
                <a:blipFill>
                  <a:blip r:embed="rId2"/>
                  <a:tile tx="0" ty="0" sx="100000" sy="100000" flip="none" algn="tl"/>
                </a:blipFill>
                <a:latin typeface="NikoshBAN" pitchFamily="2" charset="0"/>
                <a:cs typeface="NikoshBAN" pitchFamily="2" charset="0"/>
              </a:rPr>
              <a:t>পারবে।</a:t>
            </a:r>
          </a:p>
          <a:p>
            <a:pPr marL="285750" indent="-285750">
              <a:buFont typeface="Wingdings" pitchFamily="2" charset="2"/>
              <a:buChar char="q"/>
            </a:pPr>
            <a:endParaRPr lang="bn-IN" sz="4400" b="1" dirty="0">
              <a:blipFill>
                <a:blip r:embed="rId2"/>
                <a:tile tx="0" ty="0" sx="100000" sy="100000" flip="none" algn="tl"/>
              </a:blipFill>
              <a:latin typeface="NikoshBAN" pitchFamily="2" charset="0"/>
              <a:cs typeface="NikoshBAN" pitchFamily="2" charset="0"/>
            </a:endParaRPr>
          </a:p>
          <a:p>
            <a:pPr marL="285750" indent="-285750">
              <a:buFont typeface="Wingdings" pitchFamily="2" charset="2"/>
              <a:buChar char="q"/>
            </a:pPr>
            <a:endParaRPr lang="bn-IN" sz="4400" b="1" dirty="0">
              <a:blipFill>
                <a:blip r:embed="rId2"/>
                <a:tile tx="0" ty="0" sx="100000" sy="100000" flip="none" algn="tl"/>
              </a:blipFill>
              <a:latin typeface="NikoshBAN" pitchFamily="2" charset="0"/>
              <a:cs typeface="NikoshBAN" pitchFamily="2" charset="0"/>
            </a:endParaRPr>
          </a:p>
        </p:txBody>
      </p:sp>
    </p:spTree>
    <p:extLst>
      <p:ext uri="{BB962C8B-B14F-4D97-AF65-F5344CB8AC3E}">
        <p14:creationId xmlns:p14="http://schemas.microsoft.com/office/powerpoint/2010/main" val="2949043645"/>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heckerboard(across)">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barn(inVertical)">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barn(inVertical)">
                                      <p:cBhvr>
                                        <p:cTn id="17" dur="500"/>
                                        <p:tgtEl>
                                          <p:spTgt spid="3">
                                            <p:txEl>
                                              <p:pRg st="2" end="2"/>
                                            </p:txEl>
                                          </p:spTgt>
                                        </p:tgtEl>
                                      </p:cBhvr>
                                    </p:animEffect>
                                  </p:childTnLst>
                                </p:cTn>
                              </p:par>
                              <p:par>
                                <p:cTn id="18" presetID="16" presetClass="entr" presetSubtype="21" fill="hold" nodeType="withEffect">
                                  <p:stCondLst>
                                    <p:cond delay="0"/>
                                  </p:stCondLst>
                                  <p:childTnLst>
                                    <p:set>
                                      <p:cBhvr>
                                        <p:cTn id="19" dur="1" fill="hold">
                                          <p:stCondLst>
                                            <p:cond delay="0"/>
                                          </p:stCondLst>
                                        </p:cTn>
                                        <p:tgtEl>
                                          <p:spTgt spid="3">
                                            <p:txEl>
                                              <p:pRg st="3" end="3"/>
                                            </p:txEl>
                                          </p:spTgt>
                                        </p:tgtEl>
                                        <p:attrNameLst>
                                          <p:attrName>style.visibility</p:attrName>
                                        </p:attrNameLst>
                                      </p:cBhvr>
                                      <p:to>
                                        <p:strVal val="visible"/>
                                      </p:to>
                                    </p:set>
                                    <p:animEffect transition="in" filter="barn(inVertical)">
                                      <p:cBhvr>
                                        <p:cTn id="20" dur="500"/>
                                        <p:tgtEl>
                                          <p:spTgt spid="3">
                                            <p:txEl>
                                              <p:pRg st="3" end="3"/>
                                            </p:txEl>
                                          </p:spTgt>
                                        </p:tgtEl>
                                      </p:cBhvr>
                                    </p:animEffect>
                                  </p:childTnLst>
                                </p:cTn>
                              </p:par>
                              <p:par>
                                <p:cTn id="21" presetID="16" presetClass="entr" presetSubtype="21" fill="hold" nodeType="with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animEffect transition="in" filter="barn(inVertical)">
                                      <p:cBhvr>
                                        <p:cTn id="23" dur="500"/>
                                        <p:tgtEl>
                                          <p:spTgt spid="3">
                                            <p:txEl>
                                              <p:pRg st="4" end="4"/>
                                            </p:txEl>
                                          </p:spTgt>
                                        </p:tgtEl>
                                      </p:cBhvr>
                                    </p:animEffect>
                                  </p:childTnLst>
                                </p:cTn>
                              </p:par>
                              <p:par>
                                <p:cTn id="24" presetID="16" presetClass="entr" presetSubtype="21" fill="hold" nodeType="withEffect">
                                  <p:stCondLst>
                                    <p:cond delay="0"/>
                                  </p:stCondLst>
                                  <p:childTnLst>
                                    <p:set>
                                      <p:cBhvr>
                                        <p:cTn id="25" dur="1" fill="hold">
                                          <p:stCondLst>
                                            <p:cond delay="0"/>
                                          </p:stCondLst>
                                        </p:cTn>
                                        <p:tgtEl>
                                          <p:spTgt spid="3">
                                            <p:txEl>
                                              <p:pRg st="5" end="5"/>
                                            </p:txEl>
                                          </p:spTgt>
                                        </p:tgtEl>
                                        <p:attrNameLst>
                                          <p:attrName>style.visibility</p:attrName>
                                        </p:attrNameLst>
                                      </p:cBhvr>
                                      <p:to>
                                        <p:strVal val="visible"/>
                                      </p:to>
                                    </p:set>
                                    <p:animEffect transition="in" filter="barn(inVertical)">
                                      <p:cBhvr>
                                        <p:cTn id="26" dur="500"/>
                                        <p:tgtEl>
                                          <p:spTgt spid="3">
                                            <p:txEl>
                                              <p:pRg st="5" end="5"/>
                                            </p:txEl>
                                          </p:spTgt>
                                        </p:tgtEl>
                                      </p:cBhvr>
                                    </p:animEffect>
                                  </p:childTnLst>
                                </p:cTn>
                              </p:par>
                              <p:par>
                                <p:cTn id="27" presetID="16" presetClass="entr" presetSubtype="21" fill="hold" nodeType="withEffect">
                                  <p:stCondLst>
                                    <p:cond delay="0"/>
                                  </p:stCondLst>
                                  <p:childTnLst>
                                    <p:set>
                                      <p:cBhvr>
                                        <p:cTn id="28" dur="1" fill="hold">
                                          <p:stCondLst>
                                            <p:cond delay="0"/>
                                          </p:stCondLst>
                                        </p:cTn>
                                        <p:tgtEl>
                                          <p:spTgt spid="3">
                                            <p:txEl>
                                              <p:pRg st="6" end="6"/>
                                            </p:txEl>
                                          </p:spTgt>
                                        </p:tgtEl>
                                        <p:attrNameLst>
                                          <p:attrName>style.visibility</p:attrName>
                                        </p:attrNameLst>
                                      </p:cBhvr>
                                      <p:to>
                                        <p:strVal val="visible"/>
                                      </p:to>
                                    </p:set>
                                    <p:animEffect transition="in" filter="barn(inVertical)">
                                      <p:cBhvr>
                                        <p:cTn id="29"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531" y="15325"/>
            <a:ext cx="6992620" cy="830997"/>
          </a:xfrm>
          <a:prstGeom prst="rect">
            <a:avLst/>
          </a:prstGeom>
        </p:spPr>
        <p:txBody>
          <a:bodyPr wrap="none">
            <a:spAutoFit/>
          </a:bodyPr>
          <a:lstStyle/>
          <a:p>
            <a:pPr marL="571500" indent="-571500">
              <a:buFont typeface="Wingdings" pitchFamily="2" charset="2"/>
              <a:buChar char="q"/>
            </a:pPr>
            <a:r>
              <a:rPr lang="bn-IN" sz="4800" b="1" dirty="0" smtClean="0">
                <a:ln w="22225">
                  <a:solidFill>
                    <a:schemeClr val="accent2"/>
                  </a:solidFill>
                  <a:prstDash val="solid"/>
                </a:ln>
                <a:solidFill>
                  <a:schemeClr val="accent1">
                    <a:lumMod val="75000"/>
                  </a:schemeClr>
                </a:solidFill>
                <a:effectLst>
                  <a:glow rad="228600">
                    <a:schemeClr val="accent5">
                      <a:satMod val="175000"/>
                      <a:alpha val="40000"/>
                    </a:schemeClr>
                  </a:glow>
                </a:effectLst>
                <a:latin typeface="NikoshBAN" pitchFamily="2" charset="0"/>
                <a:cs typeface="NikoshBAN" pitchFamily="2" charset="0"/>
              </a:rPr>
              <a:t>ইসলাম শব্দের আভিধানিক অর্থ? </a:t>
            </a:r>
            <a:endParaRPr lang="en-US" sz="4800" b="1" dirty="0">
              <a:ln w="22225">
                <a:solidFill>
                  <a:schemeClr val="accent2"/>
                </a:solidFill>
                <a:prstDash val="solid"/>
              </a:ln>
              <a:solidFill>
                <a:schemeClr val="accent1">
                  <a:lumMod val="75000"/>
                </a:schemeClr>
              </a:solidFill>
              <a:effectLst>
                <a:glow rad="228600">
                  <a:schemeClr val="accent5">
                    <a:satMod val="175000"/>
                    <a:alpha val="40000"/>
                  </a:schemeClr>
                </a:glow>
              </a:effectLst>
            </a:endParaRPr>
          </a:p>
        </p:txBody>
      </p:sp>
      <p:sp>
        <p:nvSpPr>
          <p:cNvPr id="9" name="TextBox 8"/>
          <p:cNvSpPr txBox="1"/>
          <p:nvPr/>
        </p:nvSpPr>
        <p:spPr>
          <a:xfrm>
            <a:off x="986539" y="3192321"/>
            <a:ext cx="2422458" cy="646331"/>
          </a:xfrm>
          <a:prstGeom prst="rect">
            <a:avLst/>
          </a:prstGeom>
          <a:noFill/>
        </p:spPr>
        <p:txBody>
          <a:bodyPr wrap="none" rtlCol="0">
            <a:spAutoFit/>
          </a:bodyPr>
          <a:lstStyle/>
          <a:p>
            <a:r>
              <a:rPr lang="en-US" sz="3600" b="1" dirty="0" err="1" smtClean="0">
                <a:solidFill>
                  <a:srgbClr val="00B050"/>
                </a:solidFill>
                <a:latin typeface="NikoshBAN" pitchFamily="2" charset="0"/>
                <a:cs typeface="NikoshBAN" pitchFamily="2" charset="0"/>
              </a:rPr>
              <a:t>আত্মসমর্পন</a:t>
            </a:r>
            <a:r>
              <a:rPr lang="en-US" sz="3600" b="1" dirty="0" smtClean="0">
                <a:solidFill>
                  <a:srgbClr val="00B050"/>
                </a:solidFill>
                <a:latin typeface="NikoshBAN" pitchFamily="2" charset="0"/>
                <a:cs typeface="NikoshBAN" pitchFamily="2" charset="0"/>
              </a:rPr>
              <a:t> </a:t>
            </a:r>
            <a:r>
              <a:rPr lang="en-US" sz="3600" b="1" dirty="0" err="1">
                <a:solidFill>
                  <a:srgbClr val="00B050"/>
                </a:solidFill>
                <a:latin typeface="NikoshBAN" pitchFamily="2" charset="0"/>
                <a:cs typeface="NikoshBAN" pitchFamily="2" charset="0"/>
              </a:rPr>
              <a:t>করা</a:t>
            </a:r>
            <a:endParaRPr lang="en-US" sz="3600" b="1" dirty="0"/>
          </a:p>
        </p:txBody>
      </p:sp>
      <p:sp>
        <p:nvSpPr>
          <p:cNvPr id="10" name="TextBox 9"/>
          <p:cNvSpPr txBox="1"/>
          <p:nvPr/>
        </p:nvSpPr>
        <p:spPr>
          <a:xfrm>
            <a:off x="5085470" y="6336929"/>
            <a:ext cx="3677610" cy="646331"/>
          </a:xfrm>
          <a:prstGeom prst="rect">
            <a:avLst/>
          </a:prstGeom>
          <a:noFill/>
        </p:spPr>
        <p:txBody>
          <a:bodyPr wrap="none" rtlCol="0">
            <a:spAutoFit/>
          </a:bodyPr>
          <a:lstStyle/>
          <a:p>
            <a:r>
              <a:rPr lang="en-US" sz="3600" b="1" dirty="0" err="1" smtClean="0">
                <a:solidFill>
                  <a:srgbClr val="00B050"/>
                </a:solidFill>
                <a:latin typeface="NikoshBAN" pitchFamily="2" charset="0"/>
                <a:cs typeface="NikoshBAN" pitchFamily="2" charset="0"/>
              </a:rPr>
              <a:t>শর্তহীন</a:t>
            </a:r>
            <a:r>
              <a:rPr lang="en-US" sz="3600" b="1" dirty="0" smtClean="0">
                <a:solidFill>
                  <a:srgbClr val="00B050"/>
                </a:solidFill>
                <a:latin typeface="NikoshBAN" pitchFamily="2" charset="0"/>
                <a:cs typeface="NikoshBAN" pitchFamily="2" charset="0"/>
              </a:rPr>
              <a:t> </a:t>
            </a:r>
            <a:r>
              <a:rPr lang="en-US" sz="3600" b="1" dirty="0" err="1" smtClean="0">
                <a:solidFill>
                  <a:srgbClr val="00B050"/>
                </a:solidFill>
                <a:latin typeface="NikoshBAN" pitchFamily="2" charset="0"/>
                <a:cs typeface="NikoshBAN" pitchFamily="2" charset="0"/>
              </a:rPr>
              <a:t>ভাবে</a:t>
            </a:r>
            <a:r>
              <a:rPr lang="en-US" sz="3600" b="1" dirty="0" smtClean="0">
                <a:solidFill>
                  <a:srgbClr val="00B050"/>
                </a:solidFill>
                <a:latin typeface="NikoshBAN" pitchFamily="2" charset="0"/>
                <a:cs typeface="NikoshBAN" pitchFamily="2" charset="0"/>
              </a:rPr>
              <a:t> </a:t>
            </a:r>
            <a:r>
              <a:rPr lang="en-US" sz="3600" b="1" dirty="0" err="1" smtClean="0">
                <a:solidFill>
                  <a:srgbClr val="00B050"/>
                </a:solidFill>
                <a:latin typeface="NikoshBAN" pitchFamily="2" charset="0"/>
                <a:cs typeface="NikoshBAN" pitchFamily="2" charset="0"/>
              </a:rPr>
              <a:t>মেনে</a:t>
            </a:r>
            <a:r>
              <a:rPr lang="en-US" sz="3600" b="1" dirty="0" smtClean="0">
                <a:solidFill>
                  <a:srgbClr val="00B050"/>
                </a:solidFill>
                <a:latin typeface="NikoshBAN" pitchFamily="2" charset="0"/>
                <a:cs typeface="NikoshBAN" pitchFamily="2" charset="0"/>
              </a:rPr>
              <a:t> </a:t>
            </a:r>
            <a:r>
              <a:rPr lang="en-US" sz="3600" b="1" dirty="0" err="1" smtClean="0">
                <a:solidFill>
                  <a:srgbClr val="00B050"/>
                </a:solidFill>
                <a:latin typeface="NikoshBAN" pitchFamily="2" charset="0"/>
                <a:cs typeface="NikoshBAN" pitchFamily="2" charset="0"/>
              </a:rPr>
              <a:t>নেয়া</a:t>
            </a:r>
            <a:r>
              <a:rPr lang="en-US" sz="3600" b="1" dirty="0" smtClean="0">
                <a:solidFill>
                  <a:srgbClr val="00B050"/>
                </a:solidFill>
                <a:latin typeface="NikoshBAN" pitchFamily="2" charset="0"/>
                <a:cs typeface="NikoshBAN" pitchFamily="2" charset="0"/>
              </a:rPr>
              <a:t> </a:t>
            </a:r>
            <a:endParaRPr lang="en-US" sz="3600" b="1" dirty="0"/>
          </a:p>
        </p:txBody>
      </p:sp>
      <p:sp>
        <p:nvSpPr>
          <p:cNvPr id="11" name="TextBox 10"/>
          <p:cNvSpPr txBox="1"/>
          <p:nvPr/>
        </p:nvSpPr>
        <p:spPr>
          <a:xfrm>
            <a:off x="5554348" y="3473350"/>
            <a:ext cx="2739853" cy="584775"/>
          </a:xfrm>
          <a:prstGeom prst="rect">
            <a:avLst/>
          </a:prstGeom>
          <a:noFill/>
        </p:spPr>
        <p:txBody>
          <a:bodyPr wrap="none" rtlCol="0">
            <a:spAutoFit/>
          </a:bodyPr>
          <a:lstStyle/>
          <a:p>
            <a:r>
              <a:rPr lang="en-US" sz="3200" b="1" dirty="0" err="1" smtClean="0">
                <a:solidFill>
                  <a:srgbClr val="00B050"/>
                </a:solidFill>
                <a:latin typeface="NikoshBAN" pitchFamily="2" charset="0"/>
                <a:cs typeface="NikoshBAN" pitchFamily="2" charset="0"/>
              </a:rPr>
              <a:t>নিরাপত্তা</a:t>
            </a:r>
            <a:r>
              <a:rPr lang="en-US" sz="3200" b="1" dirty="0" smtClean="0">
                <a:solidFill>
                  <a:srgbClr val="00B050"/>
                </a:solidFill>
                <a:latin typeface="NikoshBAN" pitchFamily="2" charset="0"/>
                <a:cs typeface="NikoshBAN" pitchFamily="2" charset="0"/>
              </a:rPr>
              <a:t> </a:t>
            </a:r>
            <a:r>
              <a:rPr lang="en-US" sz="3200" b="1" dirty="0" err="1" smtClean="0">
                <a:solidFill>
                  <a:srgbClr val="00B050"/>
                </a:solidFill>
                <a:latin typeface="NikoshBAN" pitchFamily="2" charset="0"/>
                <a:cs typeface="NikoshBAN" pitchFamily="2" charset="0"/>
              </a:rPr>
              <a:t>প্রদান</a:t>
            </a:r>
            <a:r>
              <a:rPr lang="en-US" sz="3200" b="1" dirty="0" smtClean="0">
                <a:solidFill>
                  <a:srgbClr val="00B050"/>
                </a:solidFill>
                <a:latin typeface="NikoshBAN" pitchFamily="2" charset="0"/>
                <a:cs typeface="NikoshBAN" pitchFamily="2" charset="0"/>
              </a:rPr>
              <a:t> </a:t>
            </a:r>
            <a:r>
              <a:rPr lang="en-US" sz="3200" b="1" dirty="0" err="1" smtClean="0">
                <a:solidFill>
                  <a:srgbClr val="00B050"/>
                </a:solidFill>
                <a:latin typeface="NikoshBAN" pitchFamily="2" charset="0"/>
                <a:cs typeface="NikoshBAN" pitchFamily="2" charset="0"/>
              </a:rPr>
              <a:t>করা</a:t>
            </a:r>
            <a:r>
              <a:rPr lang="en-US" sz="3200" b="1" dirty="0" smtClean="0">
                <a:solidFill>
                  <a:srgbClr val="00B050"/>
                </a:solidFill>
                <a:latin typeface="NikoshBAN" pitchFamily="2" charset="0"/>
                <a:cs typeface="NikoshBAN" pitchFamily="2" charset="0"/>
              </a:rPr>
              <a:t> </a:t>
            </a:r>
            <a:endParaRPr lang="en-US" sz="3200" b="1" dirty="0"/>
          </a:p>
        </p:txBody>
      </p:sp>
      <p:sp>
        <p:nvSpPr>
          <p:cNvPr id="12" name="TextBox 11"/>
          <p:cNvSpPr txBox="1"/>
          <p:nvPr/>
        </p:nvSpPr>
        <p:spPr>
          <a:xfrm>
            <a:off x="1496326" y="6152263"/>
            <a:ext cx="1487908" cy="830997"/>
          </a:xfrm>
          <a:prstGeom prst="rect">
            <a:avLst/>
          </a:prstGeom>
          <a:noFill/>
        </p:spPr>
        <p:txBody>
          <a:bodyPr wrap="square" rtlCol="0">
            <a:spAutoFit/>
          </a:bodyPr>
          <a:lstStyle/>
          <a:p>
            <a:r>
              <a:rPr lang="en-US" sz="3600" b="1" dirty="0" err="1" smtClean="0">
                <a:solidFill>
                  <a:srgbClr val="00B050"/>
                </a:solidFill>
                <a:latin typeface="NikoshBAN" pitchFamily="2" charset="0"/>
                <a:cs typeface="NikoshBAN" pitchFamily="2" charset="0"/>
              </a:rPr>
              <a:t>আনুগত্য</a:t>
            </a:r>
            <a:r>
              <a:rPr lang="en-US" sz="4800" b="1" dirty="0" smtClean="0">
                <a:solidFill>
                  <a:srgbClr val="00B050"/>
                </a:solidFill>
                <a:latin typeface="NikoshBAN" pitchFamily="2" charset="0"/>
                <a:cs typeface="NikoshBAN" pitchFamily="2" charset="0"/>
              </a:rPr>
              <a:t> </a:t>
            </a:r>
            <a:endParaRPr lang="en-US" sz="4800" b="1" dirty="0"/>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28786" y="955408"/>
            <a:ext cx="3733800" cy="2286000"/>
          </a:xfrm>
          <a:prstGeom prst="rect">
            <a:avLst/>
          </a:prstGeom>
        </p:spPr>
      </p:pic>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790674" y="1173609"/>
            <a:ext cx="4267200" cy="2286000"/>
          </a:xfrm>
          <a:prstGeom prst="rect">
            <a:avLst/>
          </a:prstGeom>
        </p:spPr>
      </p:pic>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82880" y="3838652"/>
            <a:ext cx="4114800" cy="2547364"/>
          </a:xfrm>
          <a:prstGeom prst="rect">
            <a:avLst/>
          </a:prstGeom>
        </p:spPr>
      </p:pic>
      <p:pic>
        <p:nvPicPr>
          <p:cNvPr id="8" name="Picture 7"/>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188740" y="4071866"/>
            <a:ext cx="3715775" cy="2314150"/>
          </a:xfrm>
          <a:prstGeom prst="rect">
            <a:avLst/>
          </a:prstGeom>
        </p:spPr>
      </p:pic>
    </p:spTree>
    <p:extLst>
      <p:ext uri="{BB962C8B-B14F-4D97-AF65-F5344CB8AC3E}">
        <p14:creationId xmlns:p14="http://schemas.microsoft.com/office/powerpoint/2010/main" val="1648271404"/>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fltVal val="0"/>
                                          </p:val>
                                        </p:tav>
                                        <p:tav tm="100000">
                                          <p:val>
                                            <p:strVal val="#ppt_w"/>
                                          </p:val>
                                        </p:tav>
                                      </p:tavLst>
                                    </p:anim>
                                    <p:anim calcmode="lin" valueType="num">
                                      <p:cBhvr>
                                        <p:cTn id="8" dur="1000" fill="hold"/>
                                        <p:tgtEl>
                                          <p:spTgt spid="2"/>
                                        </p:tgtEl>
                                        <p:attrNameLst>
                                          <p:attrName>ppt_h</p:attrName>
                                        </p:attrNameLst>
                                      </p:cBhvr>
                                      <p:tavLst>
                                        <p:tav tm="0">
                                          <p:val>
                                            <p:fltVal val="0"/>
                                          </p:val>
                                        </p:tav>
                                        <p:tav tm="100000">
                                          <p:val>
                                            <p:strVal val="#ppt_h"/>
                                          </p:val>
                                        </p:tav>
                                      </p:tavLst>
                                    </p:anim>
                                    <p:anim calcmode="lin" valueType="num">
                                      <p:cBhvr>
                                        <p:cTn id="9" dur="1000" fill="hold"/>
                                        <p:tgtEl>
                                          <p:spTgt spid="2"/>
                                        </p:tgtEl>
                                        <p:attrNameLst>
                                          <p:attrName>style.rotation</p:attrName>
                                        </p:attrNameLst>
                                      </p:cBhvr>
                                      <p:tavLst>
                                        <p:tav tm="0">
                                          <p:val>
                                            <p:fltVal val="90"/>
                                          </p:val>
                                        </p:tav>
                                        <p:tav tm="100000">
                                          <p:val>
                                            <p:fltVal val="0"/>
                                          </p:val>
                                        </p:tav>
                                      </p:tavLst>
                                    </p:anim>
                                    <p:animEffect transition="in" filter="fade">
                                      <p:cBhvr>
                                        <p:cTn id="10" dur="1000"/>
                                        <p:tgtEl>
                                          <p:spTgt spid="2"/>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4" fill="hold" nodeType="click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wipe(down)">
                                      <p:cBhvr>
                                        <p:cTn id="15" dur="500"/>
                                        <p:tgtEl>
                                          <p:spTgt spid="3"/>
                                        </p:tgtEl>
                                      </p:cBhvr>
                                    </p:animEffect>
                                  </p:childTnLst>
                                </p:cTn>
                              </p:par>
                            </p:childTnLst>
                          </p:cTn>
                        </p:par>
                      </p:childTnLst>
                    </p:cTn>
                  </p:par>
                  <p:par>
                    <p:cTn id="16" fill="hold">
                      <p:stCondLst>
                        <p:cond delay="indefinite"/>
                      </p:stCondLst>
                      <p:childTnLst>
                        <p:par>
                          <p:cTn id="17" fill="hold">
                            <p:stCondLst>
                              <p:cond delay="0"/>
                            </p:stCondLst>
                            <p:childTnLst>
                              <p:par>
                                <p:cTn id="18" presetID="14" presetClass="entr" presetSubtype="10" fill="hold" grpId="0" nodeType="clickEffect">
                                  <p:stCondLst>
                                    <p:cond delay="0"/>
                                  </p:stCondLst>
                                  <p:childTnLst>
                                    <p:set>
                                      <p:cBhvr>
                                        <p:cTn id="19" dur="1" fill="hold">
                                          <p:stCondLst>
                                            <p:cond delay="0"/>
                                          </p:stCondLst>
                                        </p:cTn>
                                        <p:tgtEl>
                                          <p:spTgt spid="9"/>
                                        </p:tgtEl>
                                        <p:attrNameLst>
                                          <p:attrName>style.visibility</p:attrName>
                                        </p:attrNameLst>
                                      </p:cBhvr>
                                      <p:to>
                                        <p:strVal val="visible"/>
                                      </p:to>
                                    </p:set>
                                    <p:animEffect transition="in" filter="randombar(horizontal)">
                                      <p:cBhvr>
                                        <p:cTn id="20" dur="500"/>
                                        <p:tgtEl>
                                          <p:spTgt spid="9"/>
                                        </p:tgtEl>
                                      </p:cBhvr>
                                    </p:animEffect>
                                  </p:childTnLst>
                                </p:cTn>
                              </p:par>
                            </p:childTnLst>
                          </p:cTn>
                        </p:par>
                      </p:childTnLst>
                    </p:cTn>
                  </p:par>
                  <p:par>
                    <p:cTn id="21" fill="hold">
                      <p:stCondLst>
                        <p:cond delay="indefinite"/>
                      </p:stCondLst>
                      <p:childTnLst>
                        <p:par>
                          <p:cTn id="22" fill="hold">
                            <p:stCondLst>
                              <p:cond delay="0"/>
                            </p:stCondLst>
                            <p:childTnLst>
                              <p:par>
                                <p:cTn id="23" presetID="31" presetClass="entr" presetSubtype="0" fill="hold" nodeType="clickEffect">
                                  <p:stCondLst>
                                    <p:cond delay="0"/>
                                  </p:stCondLst>
                                  <p:childTnLst>
                                    <p:set>
                                      <p:cBhvr>
                                        <p:cTn id="24" dur="1" fill="hold">
                                          <p:stCondLst>
                                            <p:cond delay="0"/>
                                          </p:stCondLst>
                                        </p:cTn>
                                        <p:tgtEl>
                                          <p:spTgt spid="4"/>
                                        </p:tgtEl>
                                        <p:attrNameLst>
                                          <p:attrName>style.visibility</p:attrName>
                                        </p:attrNameLst>
                                      </p:cBhvr>
                                      <p:to>
                                        <p:strVal val="visible"/>
                                      </p:to>
                                    </p:set>
                                    <p:anim calcmode="lin" valueType="num">
                                      <p:cBhvr>
                                        <p:cTn id="25" dur="1000" fill="hold"/>
                                        <p:tgtEl>
                                          <p:spTgt spid="4"/>
                                        </p:tgtEl>
                                        <p:attrNameLst>
                                          <p:attrName>ppt_w</p:attrName>
                                        </p:attrNameLst>
                                      </p:cBhvr>
                                      <p:tavLst>
                                        <p:tav tm="0">
                                          <p:val>
                                            <p:fltVal val="0"/>
                                          </p:val>
                                        </p:tav>
                                        <p:tav tm="100000">
                                          <p:val>
                                            <p:strVal val="#ppt_w"/>
                                          </p:val>
                                        </p:tav>
                                      </p:tavLst>
                                    </p:anim>
                                    <p:anim calcmode="lin" valueType="num">
                                      <p:cBhvr>
                                        <p:cTn id="26" dur="1000" fill="hold"/>
                                        <p:tgtEl>
                                          <p:spTgt spid="4"/>
                                        </p:tgtEl>
                                        <p:attrNameLst>
                                          <p:attrName>ppt_h</p:attrName>
                                        </p:attrNameLst>
                                      </p:cBhvr>
                                      <p:tavLst>
                                        <p:tav tm="0">
                                          <p:val>
                                            <p:fltVal val="0"/>
                                          </p:val>
                                        </p:tav>
                                        <p:tav tm="100000">
                                          <p:val>
                                            <p:strVal val="#ppt_h"/>
                                          </p:val>
                                        </p:tav>
                                      </p:tavLst>
                                    </p:anim>
                                    <p:anim calcmode="lin" valueType="num">
                                      <p:cBhvr>
                                        <p:cTn id="27" dur="1000" fill="hold"/>
                                        <p:tgtEl>
                                          <p:spTgt spid="4"/>
                                        </p:tgtEl>
                                        <p:attrNameLst>
                                          <p:attrName>style.rotation</p:attrName>
                                        </p:attrNameLst>
                                      </p:cBhvr>
                                      <p:tavLst>
                                        <p:tav tm="0">
                                          <p:val>
                                            <p:fltVal val="90"/>
                                          </p:val>
                                        </p:tav>
                                        <p:tav tm="100000">
                                          <p:val>
                                            <p:fltVal val="0"/>
                                          </p:val>
                                        </p:tav>
                                      </p:tavLst>
                                    </p:anim>
                                    <p:animEffect transition="in" filter="fade">
                                      <p:cBhvr>
                                        <p:cTn id="28" dur="1000"/>
                                        <p:tgtEl>
                                          <p:spTgt spid="4"/>
                                        </p:tgtEl>
                                      </p:cBhvr>
                                    </p:animEffect>
                                  </p:childTnLst>
                                </p:cTn>
                              </p:par>
                            </p:childTnLst>
                          </p:cTn>
                        </p:par>
                      </p:childTnLst>
                    </p:cTn>
                  </p:par>
                  <p:par>
                    <p:cTn id="29" fill="hold">
                      <p:stCondLst>
                        <p:cond delay="indefinite"/>
                      </p:stCondLst>
                      <p:childTnLst>
                        <p:par>
                          <p:cTn id="30" fill="hold">
                            <p:stCondLst>
                              <p:cond delay="0"/>
                            </p:stCondLst>
                            <p:childTnLst>
                              <p:par>
                                <p:cTn id="31" presetID="53" presetClass="entr" presetSubtype="16" fill="hold" grpId="0" nodeType="clickEffect">
                                  <p:stCondLst>
                                    <p:cond delay="0"/>
                                  </p:stCondLst>
                                  <p:childTnLst>
                                    <p:set>
                                      <p:cBhvr>
                                        <p:cTn id="32" dur="1" fill="hold">
                                          <p:stCondLst>
                                            <p:cond delay="0"/>
                                          </p:stCondLst>
                                        </p:cTn>
                                        <p:tgtEl>
                                          <p:spTgt spid="11"/>
                                        </p:tgtEl>
                                        <p:attrNameLst>
                                          <p:attrName>style.visibility</p:attrName>
                                        </p:attrNameLst>
                                      </p:cBhvr>
                                      <p:to>
                                        <p:strVal val="visible"/>
                                      </p:to>
                                    </p:set>
                                    <p:anim calcmode="lin" valueType="num">
                                      <p:cBhvr>
                                        <p:cTn id="33" dur="500" fill="hold"/>
                                        <p:tgtEl>
                                          <p:spTgt spid="11"/>
                                        </p:tgtEl>
                                        <p:attrNameLst>
                                          <p:attrName>ppt_w</p:attrName>
                                        </p:attrNameLst>
                                      </p:cBhvr>
                                      <p:tavLst>
                                        <p:tav tm="0">
                                          <p:val>
                                            <p:fltVal val="0"/>
                                          </p:val>
                                        </p:tav>
                                        <p:tav tm="100000">
                                          <p:val>
                                            <p:strVal val="#ppt_w"/>
                                          </p:val>
                                        </p:tav>
                                      </p:tavLst>
                                    </p:anim>
                                    <p:anim calcmode="lin" valueType="num">
                                      <p:cBhvr>
                                        <p:cTn id="34" dur="500" fill="hold"/>
                                        <p:tgtEl>
                                          <p:spTgt spid="11"/>
                                        </p:tgtEl>
                                        <p:attrNameLst>
                                          <p:attrName>ppt_h</p:attrName>
                                        </p:attrNameLst>
                                      </p:cBhvr>
                                      <p:tavLst>
                                        <p:tav tm="0">
                                          <p:val>
                                            <p:fltVal val="0"/>
                                          </p:val>
                                        </p:tav>
                                        <p:tav tm="100000">
                                          <p:val>
                                            <p:strVal val="#ppt_h"/>
                                          </p:val>
                                        </p:tav>
                                      </p:tavLst>
                                    </p:anim>
                                    <p:animEffect transition="in" filter="fade">
                                      <p:cBhvr>
                                        <p:cTn id="35" dur="500"/>
                                        <p:tgtEl>
                                          <p:spTgt spid="11"/>
                                        </p:tgtEl>
                                      </p:cBhvr>
                                    </p:animEffect>
                                  </p:childTnLst>
                                </p:cTn>
                              </p:par>
                            </p:childTnLst>
                          </p:cTn>
                        </p:par>
                      </p:childTnLst>
                    </p:cTn>
                  </p:par>
                  <p:par>
                    <p:cTn id="36" fill="hold">
                      <p:stCondLst>
                        <p:cond delay="indefinite"/>
                      </p:stCondLst>
                      <p:childTnLst>
                        <p:par>
                          <p:cTn id="37" fill="hold">
                            <p:stCondLst>
                              <p:cond delay="0"/>
                            </p:stCondLst>
                            <p:childTnLst>
                              <p:par>
                                <p:cTn id="38" presetID="26" presetClass="entr" presetSubtype="0" fill="hold" nodeType="clickEffect">
                                  <p:stCondLst>
                                    <p:cond delay="0"/>
                                  </p:stCondLst>
                                  <p:childTnLst>
                                    <p:set>
                                      <p:cBhvr>
                                        <p:cTn id="39" dur="1" fill="hold">
                                          <p:stCondLst>
                                            <p:cond delay="0"/>
                                          </p:stCondLst>
                                        </p:cTn>
                                        <p:tgtEl>
                                          <p:spTgt spid="5"/>
                                        </p:tgtEl>
                                        <p:attrNameLst>
                                          <p:attrName>style.visibility</p:attrName>
                                        </p:attrNameLst>
                                      </p:cBhvr>
                                      <p:to>
                                        <p:strVal val="visible"/>
                                      </p:to>
                                    </p:set>
                                    <p:animEffect transition="in" filter="wipe(down)">
                                      <p:cBhvr>
                                        <p:cTn id="40" dur="580">
                                          <p:stCondLst>
                                            <p:cond delay="0"/>
                                          </p:stCondLst>
                                        </p:cTn>
                                        <p:tgtEl>
                                          <p:spTgt spid="5"/>
                                        </p:tgtEl>
                                      </p:cBhvr>
                                    </p:animEffect>
                                    <p:anim calcmode="lin" valueType="num">
                                      <p:cBhvr>
                                        <p:cTn id="41" dur="1822" tmFilter="0,0; 0.14,0.36; 0.43,0.73; 0.71,0.91; 1.0,1.0">
                                          <p:stCondLst>
                                            <p:cond delay="0"/>
                                          </p:stCondLst>
                                        </p:cTn>
                                        <p:tgtEl>
                                          <p:spTgt spid="5"/>
                                        </p:tgtEl>
                                        <p:attrNameLst>
                                          <p:attrName>ppt_x</p:attrName>
                                        </p:attrNameLst>
                                      </p:cBhvr>
                                      <p:tavLst>
                                        <p:tav tm="0">
                                          <p:val>
                                            <p:strVal val="#ppt_x-0.25"/>
                                          </p:val>
                                        </p:tav>
                                        <p:tav tm="100000">
                                          <p:val>
                                            <p:strVal val="#ppt_x"/>
                                          </p:val>
                                        </p:tav>
                                      </p:tavLst>
                                    </p:anim>
                                    <p:anim calcmode="lin" valueType="num">
                                      <p:cBhvr>
                                        <p:cTn id="42" dur="664" tmFilter="0.0,0.0; 0.25,0.07; 0.50,0.2; 0.75,0.467; 1.0,1.0">
                                          <p:stCondLst>
                                            <p:cond delay="0"/>
                                          </p:stCondLst>
                                        </p:cTn>
                                        <p:tgtEl>
                                          <p:spTgt spid="5"/>
                                        </p:tgtEl>
                                        <p:attrNameLst>
                                          <p:attrName>ppt_y</p:attrName>
                                        </p:attrNameLst>
                                      </p:cBhvr>
                                      <p:tavLst>
                                        <p:tav tm="0" fmla="#ppt_y-sin(pi*$)/3">
                                          <p:val>
                                            <p:fltVal val="0.5"/>
                                          </p:val>
                                        </p:tav>
                                        <p:tav tm="100000">
                                          <p:val>
                                            <p:fltVal val="1"/>
                                          </p:val>
                                        </p:tav>
                                      </p:tavLst>
                                    </p:anim>
                                    <p:anim calcmode="lin" valueType="num">
                                      <p:cBhvr>
                                        <p:cTn id="43" dur="664" tmFilter="0, 0; 0.125,0.2665; 0.25,0.4; 0.375,0.465; 0.5,0.5;  0.625,0.535; 0.75,0.6; 0.875,0.7335; 1,1">
                                          <p:stCondLst>
                                            <p:cond delay="664"/>
                                          </p:stCondLst>
                                        </p:cTn>
                                        <p:tgtEl>
                                          <p:spTgt spid="5"/>
                                        </p:tgtEl>
                                        <p:attrNameLst>
                                          <p:attrName>ppt_y</p:attrName>
                                        </p:attrNameLst>
                                      </p:cBhvr>
                                      <p:tavLst>
                                        <p:tav tm="0" fmla="#ppt_y-sin(pi*$)/9">
                                          <p:val>
                                            <p:fltVal val="0"/>
                                          </p:val>
                                        </p:tav>
                                        <p:tav tm="100000">
                                          <p:val>
                                            <p:fltVal val="1"/>
                                          </p:val>
                                        </p:tav>
                                      </p:tavLst>
                                    </p:anim>
                                    <p:anim calcmode="lin" valueType="num">
                                      <p:cBhvr>
                                        <p:cTn id="44" dur="332" tmFilter="0, 0; 0.125,0.2665; 0.25,0.4; 0.375,0.465; 0.5,0.5;  0.625,0.535; 0.75,0.6; 0.875,0.7335; 1,1">
                                          <p:stCondLst>
                                            <p:cond delay="1324"/>
                                          </p:stCondLst>
                                        </p:cTn>
                                        <p:tgtEl>
                                          <p:spTgt spid="5"/>
                                        </p:tgtEl>
                                        <p:attrNameLst>
                                          <p:attrName>ppt_y</p:attrName>
                                        </p:attrNameLst>
                                      </p:cBhvr>
                                      <p:tavLst>
                                        <p:tav tm="0" fmla="#ppt_y-sin(pi*$)/27">
                                          <p:val>
                                            <p:fltVal val="0"/>
                                          </p:val>
                                        </p:tav>
                                        <p:tav tm="100000">
                                          <p:val>
                                            <p:fltVal val="1"/>
                                          </p:val>
                                        </p:tav>
                                      </p:tavLst>
                                    </p:anim>
                                    <p:anim calcmode="lin" valueType="num">
                                      <p:cBhvr>
                                        <p:cTn id="45" dur="164" tmFilter="0, 0; 0.125,0.2665; 0.25,0.4; 0.375,0.465; 0.5,0.5;  0.625,0.535; 0.75,0.6; 0.875,0.7335; 1,1">
                                          <p:stCondLst>
                                            <p:cond delay="1656"/>
                                          </p:stCondLst>
                                        </p:cTn>
                                        <p:tgtEl>
                                          <p:spTgt spid="5"/>
                                        </p:tgtEl>
                                        <p:attrNameLst>
                                          <p:attrName>ppt_y</p:attrName>
                                        </p:attrNameLst>
                                      </p:cBhvr>
                                      <p:tavLst>
                                        <p:tav tm="0" fmla="#ppt_y-sin(pi*$)/81">
                                          <p:val>
                                            <p:fltVal val="0"/>
                                          </p:val>
                                        </p:tav>
                                        <p:tav tm="100000">
                                          <p:val>
                                            <p:fltVal val="1"/>
                                          </p:val>
                                        </p:tav>
                                      </p:tavLst>
                                    </p:anim>
                                    <p:animScale>
                                      <p:cBhvr>
                                        <p:cTn id="46" dur="26">
                                          <p:stCondLst>
                                            <p:cond delay="650"/>
                                          </p:stCondLst>
                                        </p:cTn>
                                        <p:tgtEl>
                                          <p:spTgt spid="5"/>
                                        </p:tgtEl>
                                      </p:cBhvr>
                                      <p:to x="100000" y="60000"/>
                                    </p:animScale>
                                    <p:animScale>
                                      <p:cBhvr>
                                        <p:cTn id="47" dur="166" decel="50000">
                                          <p:stCondLst>
                                            <p:cond delay="676"/>
                                          </p:stCondLst>
                                        </p:cTn>
                                        <p:tgtEl>
                                          <p:spTgt spid="5"/>
                                        </p:tgtEl>
                                      </p:cBhvr>
                                      <p:to x="100000" y="100000"/>
                                    </p:animScale>
                                    <p:animScale>
                                      <p:cBhvr>
                                        <p:cTn id="48" dur="26">
                                          <p:stCondLst>
                                            <p:cond delay="1312"/>
                                          </p:stCondLst>
                                        </p:cTn>
                                        <p:tgtEl>
                                          <p:spTgt spid="5"/>
                                        </p:tgtEl>
                                      </p:cBhvr>
                                      <p:to x="100000" y="80000"/>
                                    </p:animScale>
                                    <p:animScale>
                                      <p:cBhvr>
                                        <p:cTn id="49" dur="166" decel="50000">
                                          <p:stCondLst>
                                            <p:cond delay="1338"/>
                                          </p:stCondLst>
                                        </p:cTn>
                                        <p:tgtEl>
                                          <p:spTgt spid="5"/>
                                        </p:tgtEl>
                                      </p:cBhvr>
                                      <p:to x="100000" y="100000"/>
                                    </p:animScale>
                                    <p:animScale>
                                      <p:cBhvr>
                                        <p:cTn id="50" dur="26">
                                          <p:stCondLst>
                                            <p:cond delay="1642"/>
                                          </p:stCondLst>
                                        </p:cTn>
                                        <p:tgtEl>
                                          <p:spTgt spid="5"/>
                                        </p:tgtEl>
                                      </p:cBhvr>
                                      <p:to x="100000" y="90000"/>
                                    </p:animScale>
                                    <p:animScale>
                                      <p:cBhvr>
                                        <p:cTn id="51" dur="166" decel="50000">
                                          <p:stCondLst>
                                            <p:cond delay="1668"/>
                                          </p:stCondLst>
                                        </p:cTn>
                                        <p:tgtEl>
                                          <p:spTgt spid="5"/>
                                        </p:tgtEl>
                                      </p:cBhvr>
                                      <p:to x="100000" y="100000"/>
                                    </p:animScale>
                                    <p:animScale>
                                      <p:cBhvr>
                                        <p:cTn id="52" dur="26">
                                          <p:stCondLst>
                                            <p:cond delay="1808"/>
                                          </p:stCondLst>
                                        </p:cTn>
                                        <p:tgtEl>
                                          <p:spTgt spid="5"/>
                                        </p:tgtEl>
                                      </p:cBhvr>
                                      <p:to x="100000" y="95000"/>
                                    </p:animScale>
                                    <p:animScale>
                                      <p:cBhvr>
                                        <p:cTn id="53" dur="166" decel="50000">
                                          <p:stCondLst>
                                            <p:cond delay="1834"/>
                                          </p:stCondLst>
                                        </p:cTn>
                                        <p:tgtEl>
                                          <p:spTgt spid="5"/>
                                        </p:tgtEl>
                                      </p:cBhvr>
                                      <p:to x="100000" y="100000"/>
                                    </p:animScale>
                                  </p:childTnLst>
                                </p:cTn>
                              </p:par>
                            </p:childTnLst>
                          </p:cTn>
                        </p:par>
                      </p:childTnLst>
                    </p:cTn>
                  </p:par>
                  <p:par>
                    <p:cTn id="54" fill="hold">
                      <p:stCondLst>
                        <p:cond delay="indefinite"/>
                      </p:stCondLst>
                      <p:childTnLst>
                        <p:par>
                          <p:cTn id="55" fill="hold">
                            <p:stCondLst>
                              <p:cond delay="0"/>
                            </p:stCondLst>
                            <p:childTnLst>
                              <p:par>
                                <p:cTn id="56" presetID="31" presetClass="entr" presetSubtype="0" fill="hold" grpId="0" nodeType="clickEffect">
                                  <p:stCondLst>
                                    <p:cond delay="0"/>
                                  </p:stCondLst>
                                  <p:childTnLst>
                                    <p:set>
                                      <p:cBhvr>
                                        <p:cTn id="57" dur="1" fill="hold">
                                          <p:stCondLst>
                                            <p:cond delay="0"/>
                                          </p:stCondLst>
                                        </p:cTn>
                                        <p:tgtEl>
                                          <p:spTgt spid="12"/>
                                        </p:tgtEl>
                                        <p:attrNameLst>
                                          <p:attrName>style.visibility</p:attrName>
                                        </p:attrNameLst>
                                      </p:cBhvr>
                                      <p:to>
                                        <p:strVal val="visible"/>
                                      </p:to>
                                    </p:set>
                                    <p:anim calcmode="lin" valueType="num">
                                      <p:cBhvr>
                                        <p:cTn id="58" dur="1000" fill="hold"/>
                                        <p:tgtEl>
                                          <p:spTgt spid="12"/>
                                        </p:tgtEl>
                                        <p:attrNameLst>
                                          <p:attrName>ppt_w</p:attrName>
                                        </p:attrNameLst>
                                      </p:cBhvr>
                                      <p:tavLst>
                                        <p:tav tm="0">
                                          <p:val>
                                            <p:fltVal val="0"/>
                                          </p:val>
                                        </p:tav>
                                        <p:tav tm="100000">
                                          <p:val>
                                            <p:strVal val="#ppt_w"/>
                                          </p:val>
                                        </p:tav>
                                      </p:tavLst>
                                    </p:anim>
                                    <p:anim calcmode="lin" valueType="num">
                                      <p:cBhvr>
                                        <p:cTn id="59" dur="1000" fill="hold"/>
                                        <p:tgtEl>
                                          <p:spTgt spid="12"/>
                                        </p:tgtEl>
                                        <p:attrNameLst>
                                          <p:attrName>ppt_h</p:attrName>
                                        </p:attrNameLst>
                                      </p:cBhvr>
                                      <p:tavLst>
                                        <p:tav tm="0">
                                          <p:val>
                                            <p:fltVal val="0"/>
                                          </p:val>
                                        </p:tav>
                                        <p:tav tm="100000">
                                          <p:val>
                                            <p:strVal val="#ppt_h"/>
                                          </p:val>
                                        </p:tav>
                                      </p:tavLst>
                                    </p:anim>
                                    <p:anim calcmode="lin" valueType="num">
                                      <p:cBhvr>
                                        <p:cTn id="60" dur="1000" fill="hold"/>
                                        <p:tgtEl>
                                          <p:spTgt spid="12"/>
                                        </p:tgtEl>
                                        <p:attrNameLst>
                                          <p:attrName>style.rotation</p:attrName>
                                        </p:attrNameLst>
                                      </p:cBhvr>
                                      <p:tavLst>
                                        <p:tav tm="0">
                                          <p:val>
                                            <p:fltVal val="90"/>
                                          </p:val>
                                        </p:tav>
                                        <p:tav tm="100000">
                                          <p:val>
                                            <p:fltVal val="0"/>
                                          </p:val>
                                        </p:tav>
                                      </p:tavLst>
                                    </p:anim>
                                    <p:animEffect transition="in" filter="fade">
                                      <p:cBhvr>
                                        <p:cTn id="61" dur="1000"/>
                                        <p:tgtEl>
                                          <p:spTgt spid="12"/>
                                        </p:tgtEl>
                                      </p:cBhvr>
                                    </p:animEffect>
                                  </p:childTnLst>
                                </p:cTn>
                              </p:par>
                            </p:childTnLst>
                          </p:cTn>
                        </p:par>
                      </p:childTnLst>
                    </p:cTn>
                  </p:par>
                  <p:par>
                    <p:cTn id="62" fill="hold">
                      <p:stCondLst>
                        <p:cond delay="indefinite"/>
                      </p:stCondLst>
                      <p:childTnLst>
                        <p:par>
                          <p:cTn id="63" fill="hold">
                            <p:stCondLst>
                              <p:cond delay="0"/>
                            </p:stCondLst>
                            <p:childTnLst>
                              <p:par>
                                <p:cTn id="64" presetID="6" presetClass="entr" presetSubtype="16" fill="hold" nodeType="clickEffect">
                                  <p:stCondLst>
                                    <p:cond delay="0"/>
                                  </p:stCondLst>
                                  <p:childTnLst>
                                    <p:set>
                                      <p:cBhvr>
                                        <p:cTn id="65" dur="1" fill="hold">
                                          <p:stCondLst>
                                            <p:cond delay="0"/>
                                          </p:stCondLst>
                                        </p:cTn>
                                        <p:tgtEl>
                                          <p:spTgt spid="8"/>
                                        </p:tgtEl>
                                        <p:attrNameLst>
                                          <p:attrName>style.visibility</p:attrName>
                                        </p:attrNameLst>
                                      </p:cBhvr>
                                      <p:to>
                                        <p:strVal val="visible"/>
                                      </p:to>
                                    </p:set>
                                    <p:animEffect transition="in" filter="circle(in)">
                                      <p:cBhvr>
                                        <p:cTn id="66" dur="2000"/>
                                        <p:tgtEl>
                                          <p:spTgt spid="8"/>
                                        </p:tgtEl>
                                      </p:cBhvr>
                                    </p:animEffect>
                                  </p:childTnLst>
                                </p:cTn>
                              </p:par>
                            </p:childTnLst>
                          </p:cTn>
                        </p:par>
                      </p:childTnLst>
                    </p:cTn>
                  </p:par>
                  <p:par>
                    <p:cTn id="67" fill="hold">
                      <p:stCondLst>
                        <p:cond delay="indefinite"/>
                      </p:stCondLst>
                      <p:childTnLst>
                        <p:par>
                          <p:cTn id="68" fill="hold">
                            <p:stCondLst>
                              <p:cond delay="0"/>
                            </p:stCondLst>
                            <p:childTnLst>
                              <p:par>
                                <p:cTn id="69" presetID="21" presetClass="entr" presetSubtype="1" fill="hold" grpId="0" nodeType="clickEffect">
                                  <p:stCondLst>
                                    <p:cond delay="0"/>
                                  </p:stCondLst>
                                  <p:childTnLst>
                                    <p:set>
                                      <p:cBhvr>
                                        <p:cTn id="70" dur="1" fill="hold">
                                          <p:stCondLst>
                                            <p:cond delay="0"/>
                                          </p:stCondLst>
                                        </p:cTn>
                                        <p:tgtEl>
                                          <p:spTgt spid="10"/>
                                        </p:tgtEl>
                                        <p:attrNameLst>
                                          <p:attrName>style.visibility</p:attrName>
                                        </p:attrNameLst>
                                      </p:cBhvr>
                                      <p:to>
                                        <p:strVal val="visible"/>
                                      </p:to>
                                    </p:set>
                                    <p:animEffect transition="in" filter="wheel(1)">
                                      <p:cBhvr>
                                        <p:cTn id="71" dur="2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9" grpId="0"/>
      <p:bldP spid="10" grpId="0"/>
      <p:bldP spid="11" grpId="0"/>
      <p:bldP spid="12"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3200400"/>
            <a:ext cx="8991600" cy="1107996"/>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marL="571500" indent="-571500">
              <a:buFont typeface="Wingdings" pitchFamily="2" charset="2"/>
              <a:buChar char="q"/>
            </a:pPr>
            <a:r>
              <a:rPr lang="bn-IN" sz="5400" b="1" dirty="0" smtClean="0">
                <a:ln w="9525">
                  <a:solidFill>
                    <a:schemeClr val="bg1"/>
                  </a:solidFill>
                  <a:prstDash val="solid"/>
                </a:ln>
                <a:solidFill>
                  <a:schemeClr val="tx1"/>
                </a:solidFill>
                <a:effectLst>
                  <a:glow rad="139700">
                    <a:schemeClr val="accent2">
                      <a:satMod val="175000"/>
                      <a:alpha val="40000"/>
                    </a:schemeClr>
                  </a:glow>
                  <a:outerShdw blurRad="12700" dist="38100" dir="2700000" algn="tl" rotWithShape="0">
                    <a:schemeClr val="bg1">
                      <a:lumMod val="50000"/>
                    </a:schemeClr>
                  </a:outerShdw>
                </a:effectLst>
                <a:latin typeface="NikoshBAN" pitchFamily="2" charset="0"/>
                <a:cs typeface="NikoshBAN" pitchFamily="2" charset="0"/>
              </a:rPr>
              <a:t> </a:t>
            </a:r>
            <a:r>
              <a:rPr lang="bn-IN" sz="6600" b="1" dirty="0" smtClean="0">
                <a:ln w="9525">
                  <a:solidFill>
                    <a:schemeClr val="bg1"/>
                  </a:solidFill>
                  <a:prstDash val="solid"/>
                </a:ln>
                <a:solidFill>
                  <a:schemeClr val="tx1"/>
                </a:solidFill>
                <a:effectLst>
                  <a:glow rad="139700">
                    <a:schemeClr val="accent2">
                      <a:satMod val="175000"/>
                      <a:alpha val="40000"/>
                    </a:schemeClr>
                  </a:glow>
                  <a:outerShdw blurRad="12700" dist="38100" dir="2700000" algn="tl" rotWithShape="0">
                    <a:schemeClr val="bg1">
                      <a:lumMod val="50000"/>
                    </a:schemeClr>
                  </a:outerShdw>
                </a:effectLst>
                <a:latin typeface="NikoshBAN" pitchFamily="2" charset="0"/>
                <a:cs typeface="NikoshBAN" pitchFamily="2" charset="0"/>
              </a:rPr>
              <a:t>ইসলামের  </a:t>
            </a:r>
            <a:r>
              <a:rPr lang="en-US" sz="6600" b="1" dirty="0" err="1" smtClean="0">
                <a:ln w="9525">
                  <a:solidFill>
                    <a:schemeClr val="bg1"/>
                  </a:solidFill>
                  <a:prstDash val="solid"/>
                </a:ln>
                <a:solidFill>
                  <a:schemeClr val="tx1"/>
                </a:solidFill>
                <a:effectLst>
                  <a:glow rad="139700">
                    <a:schemeClr val="accent2">
                      <a:satMod val="175000"/>
                      <a:alpha val="40000"/>
                    </a:schemeClr>
                  </a:glow>
                  <a:outerShdw blurRad="12700" dist="38100" dir="2700000" algn="tl" rotWithShape="0">
                    <a:schemeClr val="bg1">
                      <a:lumMod val="50000"/>
                    </a:schemeClr>
                  </a:outerShdw>
                </a:effectLst>
                <a:latin typeface="NikoshBAN" pitchFamily="2" charset="0"/>
                <a:cs typeface="NikoshBAN" pitchFamily="2" charset="0"/>
              </a:rPr>
              <a:t>পারিভাষিক</a:t>
            </a:r>
            <a:r>
              <a:rPr lang="en-US" sz="6600" b="1" dirty="0" smtClean="0">
                <a:ln w="9525">
                  <a:solidFill>
                    <a:schemeClr val="bg1"/>
                  </a:solidFill>
                  <a:prstDash val="solid"/>
                </a:ln>
                <a:solidFill>
                  <a:schemeClr val="tx1"/>
                </a:solidFill>
                <a:effectLst>
                  <a:glow rad="139700">
                    <a:schemeClr val="accent2">
                      <a:satMod val="175000"/>
                      <a:alpha val="40000"/>
                    </a:schemeClr>
                  </a:glow>
                  <a:outerShdw blurRad="12700" dist="38100" dir="2700000" algn="tl" rotWithShape="0">
                    <a:schemeClr val="bg1">
                      <a:lumMod val="50000"/>
                    </a:schemeClr>
                  </a:outerShdw>
                </a:effectLst>
                <a:latin typeface="NikoshBAN" pitchFamily="2" charset="0"/>
                <a:cs typeface="NikoshBAN" pitchFamily="2" charset="0"/>
              </a:rPr>
              <a:t> </a:t>
            </a:r>
            <a:r>
              <a:rPr lang="en-US" sz="6600" b="1" dirty="0" err="1" smtClean="0">
                <a:ln w="9525">
                  <a:solidFill>
                    <a:schemeClr val="bg1"/>
                  </a:solidFill>
                  <a:prstDash val="solid"/>
                </a:ln>
                <a:solidFill>
                  <a:schemeClr val="tx1"/>
                </a:solidFill>
                <a:effectLst>
                  <a:glow rad="139700">
                    <a:schemeClr val="accent2">
                      <a:satMod val="175000"/>
                      <a:alpha val="40000"/>
                    </a:schemeClr>
                  </a:glow>
                  <a:outerShdw blurRad="12700" dist="38100" dir="2700000" algn="tl" rotWithShape="0">
                    <a:schemeClr val="bg1">
                      <a:lumMod val="50000"/>
                    </a:schemeClr>
                  </a:outerShdw>
                </a:effectLst>
                <a:latin typeface="NikoshBAN" pitchFamily="2" charset="0"/>
                <a:cs typeface="NikoshBAN" pitchFamily="2" charset="0"/>
              </a:rPr>
              <a:t>সং</a:t>
            </a:r>
            <a:r>
              <a:rPr lang="bn-IN" sz="6600" b="1" dirty="0" smtClean="0">
                <a:ln w="9525">
                  <a:solidFill>
                    <a:schemeClr val="bg1"/>
                  </a:solidFill>
                  <a:prstDash val="solid"/>
                </a:ln>
                <a:solidFill>
                  <a:schemeClr val="tx1"/>
                </a:solidFill>
                <a:effectLst>
                  <a:glow rad="139700">
                    <a:schemeClr val="accent2">
                      <a:satMod val="175000"/>
                      <a:alpha val="40000"/>
                    </a:schemeClr>
                  </a:glow>
                  <a:outerShdw blurRad="12700" dist="38100" dir="2700000" algn="tl" rotWithShape="0">
                    <a:schemeClr val="bg1">
                      <a:lumMod val="50000"/>
                    </a:schemeClr>
                  </a:outerShdw>
                </a:effectLst>
                <a:latin typeface="NikoshBAN" pitchFamily="2" charset="0"/>
                <a:cs typeface="NikoshBAN" pitchFamily="2" charset="0"/>
              </a:rPr>
              <a:t>জ্ঞা</a:t>
            </a:r>
            <a:endParaRPr lang="en-US" sz="3600" b="1" dirty="0">
              <a:ln w="9525">
                <a:solidFill>
                  <a:schemeClr val="bg1"/>
                </a:solidFill>
                <a:prstDash val="solid"/>
              </a:ln>
              <a:solidFill>
                <a:schemeClr val="tx1"/>
              </a:solidFill>
              <a:effectLst>
                <a:glow rad="139700">
                  <a:schemeClr val="accent2">
                    <a:satMod val="175000"/>
                    <a:alpha val="40000"/>
                  </a:schemeClr>
                </a:glow>
                <a:outerShdw blurRad="12700" dist="38100" dir="2700000" algn="tl" rotWithShape="0">
                  <a:schemeClr val="bg1">
                    <a:lumMod val="50000"/>
                  </a:schemeClr>
                </a:outerShdw>
              </a:effectLst>
              <a:latin typeface="NikoshBAN" pitchFamily="2" charset="0"/>
              <a:cs typeface="NikoshBAN" pitchFamily="2" charset="0"/>
            </a:endParaRPr>
          </a:p>
        </p:txBody>
      </p:sp>
      <p:sp>
        <p:nvSpPr>
          <p:cNvPr id="4" name="TextBox 3"/>
          <p:cNvSpPr txBox="1"/>
          <p:nvPr/>
        </p:nvSpPr>
        <p:spPr>
          <a:xfrm>
            <a:off x="190500" y="4419600"/>
            <a:ext cx="8763000" cy="2308324"/>
          </a:xfrm>
          <a:prstGeom prst="rect">
            <a:avLst/>
          </a:prstGeom>
          <a:noFill/>
        </p:spPr>
        <p:txBody>
          <a:bodyPr wrap="square" rtlCol="0">
            <a:spAutoFit/>
            <a:scene3d>
              <a:camera prst="orthographicFront"/>
              <a:lightRig rig="threePt" dir="t"/>
            </a:scene3d>
            <a:sp3d extrusionH="57150">
              <a:bevelT w="38100" h="38100"/>
            </a:sp3d>
          </a:bodyPr>
          <a:lstStyle/>
          <a:p>
            <a:pPr algn="just"/>
            <a:r>
              <a:rPr lang="bn-IN" sz="4800" b="1" dirty="0" smtClean="0">
                <a:solidFill>
                  <a:srgbClr val="002060"/>
                </a:solidFill>
                <a:latin typeface="NikoshBAN" pitchFamily="2" charset="0"/>
                <a:cs typeface="NikoshBAN" pitchFamily="2" charset="0"/>
              </a:rPr>
              <a:t>        </a:t>
            </a:r>
            <a:r>
              <a:rPr lang="en-US" sz="4800" dirty="0" err="1" smtClean="0">
                <a:ln w="0"/>
                <a:effectLst>
                  <a:glow rad="139700">
                    <a:schemeClr val="accent3">
                      <a:satMod val="175000"/>
                      <a:alpha val="40000"/>
                    </a:schemeClr>
                  </a:glow>
                  <a:outerShdw blurRad="38100" dist="19050" dir="2700000" algn="tl" rotWithShape="0">
                    <a:schemeClr val="dk1">
                      <a:alpha val="40000"/>
                    </a:schemeClr>
                  </a:outerShdw>
                </a:effectLst>
                <a:latin typeface="NikoshBAN" pitchFamily="2" charset="0"/>
                <a:cs typeface="NikoshBAN" pitchFamily="2" charset="0"/>
              </a:rPr>
              <a:t>আমাদের</a:t>
            </a:r>
            <a:r>
              <a:rPr lang="en-US" sz="4800" dirty="0" smtClean="0">
                <a:ln w="0"/>
                <a:effectLst>
                  <a:glow rad="139700">
                    <a:schemeClr val="accent3">
                      <a:satMod val="175000"/>
                      <a:alpha val="40000"/>
                    </a:schemeClr>
                  </a:glow>
                  <a:outerShdw blurRad="38100" dist="19050" dir="2700000" algn="tl" rotWithShape="0">
                    <a:schemeClr val="dk1">
                      <a:alpha val="40000"/>
                    </a:schemeClr>
                  </a:outerShdw>
                </a:effectLst>
                <a:latin typeface="NikoshBAN" pitchFamily="2" charset="0"/>
                <a:cs typeface="NikoshBAN" pitchFamily="2" charset="0"/>
              </a:rPr>
              <a:t> </a:t>
            </a:r>
            <a:r>
              <a:rPr lang="en-US" sz="4800" dirty="0" err="1" smtClean="0">
                <a:ln w="0"/>
                <a:effectLst>
                  <a:glow rad="139700">
                    <a:schemeClr val="accent3">
                      <a:satMod val="175000"/>
                      <a:alpha val="40000"/>
                    </a:schemeClr>
                  </a:glow>
                  <a:outerShdw blurRad="38100" dist="19050" dir="2700000" algn="tl" rotWithShape="0">
                    <a:schemeClr val="dk1">
                      <a:alpha val="40000"/>
                    </a:schemeClr>
                  </a:outerShdw>
                </a:effectLst>
                <a:latin typeface="NikoshBAN" pitchFamily="2" charset="0"/>
                <a:cs typeface="NikoshBAN" pitchFamily="2" charset="0"/>
              </a:rPr>
              <a:t>প্রিয়</a:t>
            </a:r>
            <a:r>
              <a:rPr lang="en-US" sz="4800" dirty="0" smtClean="0">
                <a:ln w="0"/>
                <a:effectLst>
                  <a:glow rad="139700">
                    <a:schemeClr val="accent3">
                      <a:satMod val="175000"/>
                      <a:alpha val="40000"/>
                    </a:schemeClr>
                  </a:glow>
                  <a:outerShdw blurRad="38100" dist="19050" dir="2700000" algn="tl" rotWithShape="0">
                    <a:schemeClr val="dk1">
                      <a:alpha val="40000"/>
                    </a:schemeClr>
                  </a:outerShdw>
                </a:effectLst>
                <a:latin typeface="NikoshBAN" pitchFamily="2" charset="0"/>
                <a:cs typeface="NikoshBAN" pitchFamily="2" charset="0"/>
              </a:rPr>
              <a:t> </a:t>
            </a:r>
            <a:r>
              <a:rPr lang="en-US" sz="4800" dirty="0" err="1" smtClean="0">
                <a:ln w="0"/>
                <a:effectLst>
                  <a:glow rad="139700">
                    <a:schemeClr val="accent3">
                      <a:satMod val="175000"/>
                      <a:alpha val="40000"/>
                    </a:schemeClr>
                  </a:glow>
                  <a:outerShdw blurRad="38100" dist="19050" dir="2700000" algn="tl" rotWithShape="0">
                    <a:schemeClr val="dk1">
                      <a:alpha val="40000"/>
                    </a:schemeClr>
                  </a:outerShdw>
                </a:effectLst>
                <a:latin typeface="NikoshBAN" pitchFamily="2" charset="0"/>
                <a:cs typeface="NikoshBAN" pitchFamily="2" charset="0"/>
              </a:rPr>
              <a:t>নবি</a:t>
            </a:r>
            <a:r>
              <a:rPr lang="en-US" sz="4800" dirty="0" smtClean="0">
                <a:ln w="0"/>
                <a:effectLst>
                  <a:glow rad="139700">
                    <a:schemeClr val="accent3">
                      <a:satMod val="175000"/>
                      <a:alpha val="40000"/>
                    </a:schemeClr>
                  </a:glow>
                  <a:outerShdw blurRad="38100" dist="19050" dir="2700000" algn="tl" rotWithShape="0">
                    <a:schemeClr val="dk1">
                      <a:alpha val="40000"/>
                    </a:schemeClr>
                  </a:outerShdw>
                </a:effectLst>
                <a:latin typeface="NikoshBAN" pitchFamily="2" charset="0"/>
                <a:cs typeface="NikoshBAN" pitchFamily="2" charset="0"/>
              </a:rPr>
              <a:t> </a:t>
            </a:r>
            <a:r>
              <a:rPr lang="en-US" sz="4800" dirty="0" err="1" smtClean="0">
                <a:ln w="0"/>
                <a:effectLst>
                  <a:glow rad="139700">
                    <a:schemeClr val="accent3">
                      <a:satMod val="175000"/>
                      <a:alpha val="40000"/>
                    </a:schemeClr>
                  </a:glow>
                  <a:outerShdw blurRad="38100" dist="19050" dir="2700000" algn="tl" rotWithShape="0">
                    <a:schemeClr val="dk1">
                      <a:alpha val="40000"/>
                    </a:schemeClr>
                  </a:outerShdw>
                </a:effectLst>
                <a:latin typeface="NikoshBAN" pitchFamily="2" charset="0"/>
                <a:cs typeface="NikoshBAN" pitchFamily="2" charset="0"/>
              </a:rPr>
              <a:t>মুহাম্মদ</a:t>
            </a:r>
            <a:r>
              <a:rPr lang="en-US" sz="4800" dirty="0" smtClean="0">
                <a:ln w="0"/>
                <a:effectLst>
                  <a:glow rad="139700">
                    <a:schemeClr val="accent3">
                      <a:satMod val="175000"/>
                      <a:alpha val="40000"/>
                    </a:schemeClr>
                  </a:glow>
                  <a:outerShdw blurRad="38100" dist="19050" dir="2700000" algn="tl" rotWithShape="0">
                    <a:schemeClr val="dk1">
                      <a:alpha val="40000"/>
                    </a:schemeClr>
                  </a:outerShdw>
                </a:effectLst>
                <a:latin typeface="NikoshBAN" pitchFamily="2" charset="0"/>
                <a:cs typeface="NikoshBAN" pitchFamily="2" charset="0"/>
              </a:rPr>
              <a:t> (</a:t>
            </a:r>
            <a:r>
              <a:rPr lang="en-US" sz="4800" dirty="0" err="1" smtClean="0">
                <a:ln w="0"/>
                <a:effectLst>
                  <a:glow rad="139700">
                    <a:schemeClr val="accent3">
                      <a:satMod val="175000"/>
                      <a:alpha val="40000"/>
                    </a:schemeClr>
                  </a:glow>
                  <a:outerShdw blurRad="38100" dist="19050" dir="2700000" algn="tl" rotWithShape="0">
                    <a:schemeClr val="dk1">
                      <a:alpha val="40000"/>
                    </a:schemeClr>
                  </a:outerShdw>
                </a:effectLst>
                <a:latin typeface="NikoshBAN" pitchFamily="2" charset="0"/>
                <a:cs typeface="NikoshBAN" pitchFamily="2" charset="0"/>
              </a:rPr>
              <a:t>সঃ</a:t>
            </a:r>
            <a:r>
              <a:rPr lang="en-US" sz="4800" dirty="0" smtClean="0">
                <a:ln w="0"/>
                <a:effectLst>
                  <a:glow rad="139700">
                    <a:schemeClr val="accent3">
                      <a:satMod val="175000"/>
                      <a:alpha val="40000"/>
                    </a:schemeClr>
                  </a:glow>
                  <a:outerShdw blurRad="38100" dist="19050" dir="2700000" algn="tl" rotWithShape="0">
                    <a:schemeClr val="dk1">
                      <a:alpha val="40000"/>
                    </a:schemeClr>
                  </a:outerShdw>
                </a:effectLst>
                <a:latin typeface="NikoshBAN" pitchFamily="2" charset="0"/>
                <a:cs typeface="NikoshBAN" pitchFamily="2" charset="0"/>
              </a:rPr>
              <a:t>) </a:t>
            </a:r>
            <a:r>
              <a:rPr lang="en-US" sz="4800" dirty="0" err="1" smtClean="0">
                <a:ln w="0"/>
                <a:effectLst>
                  <a:glow rad="139700">
                    <a:schemeClr val="accent3">
                      <a:satMod val="175000"/>
                      <a:alpha val="40000"/>
                    </a:schemeClr>
                  </a:glow>
                  <a:outerShdw blurRad="38100" dist="19050" dir="2700000" algn="tl" rotWithShape="0">
                    <a:schemeClr val="dk1">
                      <a:alpha val="40000"/>
                    </a:schemeClr>
                  </a:outerShdw>
                </a:effectLst>
                <a:latin typeface="NikoshBAN" pitchFamily="2" charset="0"/>
                <a:cs typeface="NikoshBAN" pitchFamily="2" charset="0"/>
              </a:rPr>
              <a:t>যে</a:t>
            </a:r>
            <a:r>
              <a:rPr lang="en-US" sz="4800" dirty="0" smtClean="0">
                <a:ln w="0"/>
                <a:effectLst>
                  <a:glow rad="139700">
                    <a:schemeClr val="accent3">
                      <a:satMod val="175000"/>
                      <a:alpha val="40000"/>
                    </a:schemeClr>
                  </a:glow>
                  <a:outerShdw blurRad="38100" dist="19050" dir="2700000" algn="tl" rotWithShape="0">
                    <a:schemeClr val="dk1">
                      <a:alpha val="40000"/>
                    </a:schemeClr>
                  </a:outerShdw>
                </a:effectLst>
                <a:latin typeface="NikoshBAN" pitchFamily="2" charset="0"/>
                <a:cs typeface="NikoshBAN" pitchFamily="2" charset="0"/>
              </a:rPr>
              <a:t> </a:t>
            </a:r>
            <a:r>
              <a:rPr lang="bn-IN" sz="4800" dirty="0" smtClean="0">
                <a:ln w="0"/>
                <a:effectLst>
                  <a:glow rad="139700">
                    <a:schemeClr val="accent3">
                      <a:satMod val="175000"/>
                      <a:alpha val="40000"/>
                    </a:schemeClr>
                  </a:glow>
                  <a:outerShdw blurRad="38100" dist="19050" dir="2700000" algn="tl" rotWithShape="0">
                    <a:schemeClr val="dk1">
                      <a:alpha val="40000"/>
                    </a:schemeClr>
                  </a:outerShdw>
                </a:effectLst>
                <a:latin typeface="NikoshBAN" pitchFamily="2" charset="0"/>
                <a:cs typeface="NikoshBAN" pitchFamily="2" charset="0"/>
              </a:rPr>
              <a:t>দ্বীন </a:t>
            </a:r>
            <a:r>
              <a:rPr lang="en-US" sz="4800" dirty="0" smtClean="0">
                <a:ln w="0"/>
                <a:effectLst>
                  <a:glow rad="139700">
                    <a:schemeClr val="accent3">
                      <a:satMod val="175000"/>
                      <a:alpha val="40000"/>
                    </a:schemeClr>
                  </a:glow>
                  <a:outerShdw blurRad="38100" dist="19050" dir="2700000" algn="tl" rotWithShape="0">
                    <a:schemeClr val="dk1">
                      <a:alpha val="40000"/>
                    </a:schemeClr>
                  </a:outerShdw>
                </a:effectLst>
                <a:latin typeface="NikoshBAN" pitchFamily="2" charset="0"/>
                <a:cs typeface="NikoshBAN" pitchFamily="2" charset="0"/>
              </a:rPr>
              <a:t> </a:t>
            </a:r>
            <a:r>
              <a:rPr lang="en-US" sz="4800" dirty="0" err="1" smtClean="0">
                <a:ln w="0"/>
                <a:effectLst>
                  <a:glow rad="139700">
                    <a:schemeClr val="accent3">
                      <a:satMod val="175000"/>
                      <a:alpha val="40000"/>
                    </a:schemeClr>
                  </a:glow>
                  <a:outerShdw blurRad="38100" dist="19050" dir="2700000" algn="tl" rotWithShape="0">
                    <a:schemeClr val="dk1">
                      <a:alpha val="40000"/>
                    </a:schemeClr>
                  </a:outerShdw>
                </a:effectLst>
                <a:latin typeface="NikoshBAN" pitchFamily="2" charset="0"/>
                <a:cs typeface="NikoshBAN" pitchFamily="2" charset="0"/>
              </a:rPr>
              <a:t>নিয়ে</a:t>
            </a:r>
            <a:r>
              <a:rPr lang="en-US" sz="4800" dirty="0" smtClean="0">
                <a:ln w="0"/>
                <a:effectLst>
                  <a:glow rad="139700">
                    <a:schemeClr val="accent3">
                      <a:satMod val="175000"/>
                      <a:alpha val="40000"/>
                    </a:schemeClr>
                  </a:glow>
                  <a:outerShdw blurRad="38100" dist="19050" dir="2700000" algn="tl" rotWithShape="0">
                    <a:schemeClr val="dk1">
                      <a:alpha val="40000"/>
                    </a:schemeClr>
                  </a:outerShdw>
                </a:effectLst>
                <a:latin typeface="NikoshBAN" pitchFamily="2" charset="0"/>
                <a:cs typeface="NikoshBAN" pitchFamily="2" charset="0"/>
              </a:rPr>
              <a:t> </a:t>
            </a:r>
            <a:r>
              <a:rPr lang="en-US" sz="4800" dirty="0" err="1" smtClean="0">
                <a:ln w="0"/>
                <a:effectLst>
                  <a:glow rad="139700">
                    <a:schemeClr val="accent3">
                      <a:satMod val="175000"/>
                      <a:alpha val="40000"/>
                    </a:schemeClr>
                  </a:glow>
                  <a:outerShdw blurRad="38100" dist="19050" dir="2700000" algn="tl" rotWithShape="0">
                    <a:schemeClr val="dk1">
                      <a:alpha val="40000"/>
                    </a:schemeClr>
                  </a:outerShdw>
                </a:effectLst>
                <a:latin typeface="NikoshBAN" pitchFamily="2" charset="0"/>
                <a:cs typeface="NikoshBAN" pitchFamily="2" charset="0"/>
              </a:rPr>
              <a:t>এসেছেন</a:t>
            </a:r>
            <a:r>
              <a:rPr lang="en-US" sz="4800" dirty="0" smtClean="0">
                <a:ln w="0"/>
                <a:effectLst>
                  <a:glow rad="139700">
                    <a:schemeClr val="accent3">
                      <a:satMod val="175000"/>
                      <a:alpha val="40000"/>
                    </a:schemeClr>
                  </a:glow>
                  <a:outerShdw blurRad="38100" dist="19050" dir="2700000" algn="tl" rotWithShape="0">
                    <a:schemeClr val="dk1">
                      <a:alpha val="40000"/>
                    </a:schemeClr>
                  </a:outerShdw>
                </a:effectLst>
                <a:latin typeface="NikoshBAN" pitchFamily="2" charset="0"/>
                <a:cs typeface="NikoshBAN" pitchFamily="2" charset="0"/>
              </a:rPr>
              <a:t> </a:t>
            </a:r>
            <a:r>
              <a:rPr lang="en-US" sz="4800" dirty="0" err="1" smtClean="0">
                <a:ln w="0"/>
                <a:effectLst>
                  <a:glow rad="139700">
                    <a:schemeClr val="accent3">
                      <a:satMod val="175000"/>
                      <a:alpha val="40000"/>
                    </a:schemeClr>
                  </a:glow>
                  <a:outerShdw blurRad="38100" dist="19050" dir="2700000" algn="tl" rotWithShape="0">
                    <a:schemeClr val="dk1">
                      <a:alpha val="40000"/>
                    </a:schemeClr>
                  </a:outerShdw>
                </a:effectLst>
                <a:latin typeface="NikoshBAN" pitchFamily="2" charset="0"/>
                <a:cs typeface="NikoshBAN" pitchFamily="2" charset="0"/>
              </a:rPr>
              <a:t>তার</a:t>
            </a:r>
            <a:r>
              <a:rPr lang="en-US" sz="4800" dirty="0" smtClean="0">
                <a:ln w="0"/>
                <a:effectLst>
                  <a:glow rad="139700">
                    <a:schemeClr val="accent3">
                      <a:satMod val="175000"/>
                      <a:alpha val="40000"/>
                    </a:schemeClr>
                  </a:glow>
                  <a:outerShdw blurRad="38100" dist="19050" dir="2700000" algn="tl" rotWithShape="0">
                    <a:schemeClr val="dk1">
                      <a:alpha val="40000"/>
                    </a:schemeClr>
                  </a:outerShdw>
                </a:effectLst>
                <a:latin typeface="NikoshBAN" pitchFamily="2" charset="0"/>
                <a:cs typeface="NikoshBAN" pitchFamily="2" charset="0"/>
              </a:rPr>
              <a:t> </a:t>
            </a:r>
            <a:r>
              <a:rPr lang="en-US" sz="4800" dirty="0" err="1" smtClean="0">
                <a:ln w="0"/>
                <a:effectLst>
                  <a:glow rad="139700">
                    <a:schemeClr val="accent3">
                      <a:satMod val="175000"/>
                      <a:alpha val="40000"/>
                    </a:schemeClr>
                  </a:glow>
                  <a:outerShdw blurRad="38100" dist="19050" dir="2700000" algn="tl" rotWithShape="0">
                    <a:schemeClr val="dk1">
                      <a:alpha val="40000"/>
                    </a:schemeClr>
                  </a:outerShdw>
                </a:effectLst>
                <a:latin typeface="NikoshBAN" pitchFamily="2" charset="0"/>
                <a:cs typeface="NikoshBAN" pitchFamily="2" charset="0"/>
              </a:rPr>
              <a:t>সমুদয়</a:t>
            </a:r>
            <a:r>
              <a:rPr lang="en-US" sz="4800" dirty="0" smtClean="0">
                <a:ln w="0"/>
                <a:effectLst>
                  <a:glow rad="139700">
                    <a:schemeClr val="accent3">
                      <a:satMod val="175000"/>
                      <a:alpha val="40000"/>
                    </a:schemeClr>
                  </a:glow>
                  <a:outerShdw blurRad="38100" dist="19050" dir="2700000" algn="tl" rotWithShape="0">
                    <a:schemeClr val="dk1">
                      <a:alpha val="40000"/>
                    </a:schemeClr>
                  </a:outerShdw>
                </a:effectLst>
                <a:latin typeface="NikoshBAN" pitchFamily="2" charset="0"/>
                <a:cs typeface="NikoshBAN" pitchFamily="2" charset="0"/>
              </a:rPr>
              <a:t> </a:t>
            </a:r>
            <a:r>
              <a:rPr lang="en-US" sz="4800" dirty="0" err="1" smtClean="0">
                <a:ln w="0"/>
                <a:effectLst>
                  <a:glow rad="139700">
                    <a:schemeClr val="accent3">
                      <a:satMod val="175000"/>
                      <a:alpha val="40000"/>
                    </a:schemeClr>
                  </a:glow>
                  <a:outerShdw blurRad="38100" dist="19050" dir="2700000" algn="tl" rotWithShape="0">
                    <a:schemeClr val="dk1">
                      <a:alpha val="40000"/>
                    </a:schemeClr>
                  </a:outerShdw>
                </a:effectLst>
                <a:latin typeface="NikoshBAN" pitchFamily="2" charset="0"/>
                <a:cs typeface="NikoshBAN" pitchFamily="2" charset="0"/>
              </a:rPr>
              <a:t>আকিদা</a:t>
            </a:r>
            <a:r>
              <a:rPr lang="en-US" sz="4800" dirty="0" smtClean="0">
                <a:ln w="0"/>
                <a:effectLst>
                  <a:glow rad="139700">
                    <a:schemeClr val="accent3">
                      <a:satMod val="175000"/>
                      <a:alpha val="40000"/>
                    </a:schemeClr>
                  </a:glow>
                  <a:outerShdw blurRad="38100" dist="19050" dir="2700000" algn="tl" rotWithShape="0">
                    <a:schemeClr val="dk1">
                      <a:alpha val="40000"/>
                    </a:schemeClr>
                  </a:outerShdw>
                </a:effectLst>
                <a:latin typeface="NikoshBAN" pitchFamily="2" charset="0"/>
                <a:cs typeface="NikoshBAN" pitchFamily="2" charset="0"/>
              </a:rPr>
              <a:t> ও </a:t>
            </a:r>
            <a:r>
              <a:rPr lang="en-US" sz="4800" dirty="0" err="1" smtClean="0">
                <a:ln w="0"/>
                <a:effectLst>
                  <a:glow rad="139700">
                    <a:schemeClr val="accent3">
                      <a:satMod val="175000"/>
                      <a:alpha val="40000"/>
                    </a:schemeClr>
                  </a:glow>
                  <a:outerShdw blurRad="38100" dist="19050" dir="2700000" algn="tl" rotWithShape="0">
                    <a:schemeClr val="dk1">
                      <a:alpha val="40000"/>
                    </a:schemeClr>
                  </a:outerShdw>
                </a:effectLst>
                <a:latin typeface="NikoshBAN" pitchFamily="2" charset="0"/>
                <a:cs typeface="NikoshBAN" pitchFamily="2" charset="0"/>
              </a:rPr>
              <a:t>বিধি-বিধানের</a:t>
            </a:r>
            <a:r>
              <a:rPr lang="en-US" sz="4800" dirty="0" smtClean="0">
                <a:ln w="0"/>
                <a:effectLst>
                  <a:glow rad="139700">
                    <a:schemeClr val="accent3">
                      <a:satMod val="175000"/>
                      <a:alpha val="40000"/>
                    </a:schemeClr>
                  </a:glow>
                  <a:outerShdw blurRad="38100" dist="19050" dir="2700000" algn="tl" rotWithShape="0">
                    <a:schemeClr val="dk1">
                      <a:alpha val="40000"/>
                    </a:schemeClr>
                  </a:outerShdw>
                </a:effectLst>
                <a:latin typeface="NikoshBAN" pitchFamily="2" charset="0"/>
                <a:cs typeface="NikoshBAN" pitchFamily="2" charset="0"/>
              </a:rPr>
              <a:t> </a:t>
            </a:r>
            <a:r>
              <a:rPr lang="en-US" sz="4800" dirty="0" err="1" smtClean="0">
                <a:ln w="0"/>
                <a:effectLst>
                  <a:glow rad="139700">
                    <a:schemeClr val="accent3">
                      <a:satMod val="175000"/>
                      <a:alpha val="40000"/>
                    </a:schemeClr>
                  </a:glow>
                  <a:outerShdw blurRad="38100" dist="19050" dir="2700000" algn="tl" rotWithShape="0">
                    <a:schemeClr val="dk1">
                      <a:alpha val="40000"/>
                    </a:schemeClr>
                  </a:outerShdw>
                </a:effectLst>
                <a:latin typeface="NikoshBAN" pitchFamily="2" charset="0"/>
                <a:cs typeface="NikoshBAN" pitchFamily="2" charset="0"/>
              </a:rPr>
              <a:t>সমষ্টি</a:t>
            </a:r>
            <a:r>
              <a:rPr lang="en-US" sz="4800" dirty="0" smtClean="0">
                <a:ln w="0"/>
                <a:effectLst>
                  <a:glow rad="139700">
                    <a:schemeClr val="accent3">
                      <a:satMod val="175000"/>
                      <a:alpha val="40000"/>
                    </a:schemeClr>
                  </a:glow>
                  <a:outerShdw blurRad="38100" dist="19050" dir="2700000" algn="tl" rotWithShape="0">
                    <a:schemeClr val="dk1">
                      <a:alpha val="40000"/>
                    </a:schemeClr>
                  </a:outerShdw>
                </a:effectLst>
                <a:latin typeface="NikoshBAN" pitchFamily="2" charset="0"/>
                <a:cs typeface="NikoshBAN" pitchFamily="2" charset="0"/>
              </a:rPr>
              <a:t> </a:t>
            </a:r>
            <a:r>
              <a:rPr lang="en-US" sz="4800" dirty="0" err="1" smtClean="0">
                <a:ln w="0"/>
                <a:effectLst>
                  <a:glow rad="139700">
                    <a:schemeClr val="accent3">
                      <a:satMod val="175000"/>
                      <a:alpha val="40000"/>
                    </a:schemeClr>
                  </a:glow>
                  <a:outerShdw blurRad="38100" dist="19050" dir="2700000" algn="tl" rotWithShape="0">
                    <a:schemeClr val="dk1">
                      <a:alpha val="40000"/>
                    </a:schemeClr>
                  </a:outerShdw>
                </a:effectLst>
                <a:latin typeface="NikoshBAN" pitchFamily="2" charset="0"/>
                <a:cs typeface="NikoshBAN" pitchFamily="2" charset="0"/>
              </a:rPr>
              <a:t>গত</a:t>
            </a:r>
            <a:r>
              <a:rPr lang="en-US" sz="4800" dirty="0" smtClean="0">
                <a:ln w="0"/>
                <a:effectLst>
                  <a:glow rad="139700">
                    <a:schemeClr val="accent3">
                      <a:satMod val="175000"/>
                      <a:alpha val="40000"/>
                    </a:schemeClr>
                  </a:glow>
                  <a:outerShdw blurRad="38100" dist="19050" dir="2700000" algn="tl" rotWithShape="0">
                    <a:schemeClr val="dk1">
                      <a:alpha val="40000"/>
                    </a:schemeClr>
                  </a:outerShdw>
                </a:effectLst>
                <a:latin typeface="NikoshBAN" pitchFamily="2" charset="0"/>
                <a:cs typeface="NikoshBAN" pitchFamily="2" charset="0"/>
              </a:rPr>
              <a:t> </a:t>
            </a:r>
            <a:r>
              <a:rPr lang="en-US" sz="4800" dirty="0" err="1" smtClean="0">
                <a:ln w="0"/>
                <a:effectLst>
                  <a:glow rad="139700">
                    <a:schemeClr val="accent3">
                      <a:satMod val="175000"/>
                      <a:alpha val="40000"/>
                    </a:schemeClr>
                  </a:glow>
                  <a:outerShdw blurRad="38100" dist="19050" dir="2700000" algn="tl" rotWithShape="0">
                    <a:schemeClr val="dk1">
                      <a:alpha val="40000"/>
                    </a:schemeClr>
                  </a:outerShdw>
                </a:effectLst>
                <a:latin typeface="NikoshBAN" pitchFamily="2" charset="0"/>
                <a:cs typeface="NikoshBAN" pitchFamily="2" charset="0"/>
              </a:rPr>
              <a:t>নাম</a:t>
            </a:r>
            <a:r>
              <a:rPr lang="en-US" sz="4800" dirty="0" smtClean="0">
                <a:ln w="0"/>
                <a:effectLst>
                  <a:glow rad="139700">
                    <a:schemeClr val="accent3">
                      <a:satMod val="175000"/>
                      <a:alpha val="40000"/>
                    </a:schemeClr>
                  </a:glow>
                  <a:outerShdw blurRad="38100" dist="19050" dir="2700000" algn="tl" rotWithShape="0">
                    <a:schemeClr val="dk1">
                      <a:alpha val="40000"/>
                    </a:schemeClr>
                  </a:outerShdw>
                </a:effectLst>
                <a:latin typeface="NikoshBAN" pitchFamily="2" charset="0"/>
                <a:cs typeface="NikoshBAN" pitchFamily="2" charset="0"/>
              </a:rPr>
              <a:t> </a:t>
            </a:r>
            <a:r>
              <a:rPr lang="en-US" sz="4800" dirty="0" err="1" smtClean="0">
                <a:ln w="0"/>
                <a:effectLst>
                  <a:glow rad="139700">
                    <a:schemeClr val="accent3">
                      <a:satMod val="175000"/>
                      <a:alpha val="40000"/>
                    </a:schemeClr>
                  </a:glow>
                  <a:outerShdw blurRad="38100" dist="19050" dir="2700000" algn="tl" rotWithShape="0">
                    <a:schemeClr val="dk1">
                      <a:alpha val="40000"/>
                    </a:schemeClr>
                  </a:outerShdw>
                </a:effectLst>
                <a:latin typeface="NikoshBAN" pitchFamily="2" charset="0"/>
                <a:cs typeface="NikoshBAN" pitchFamily="2" charset="0"/>
              </a:rPr>
              <a:t>হল</a:t>
            </a:r>
            <a:r>
              <a:rPr lang="en-US" sz="4800" dirty="0" smtClean="0">
                <a:ln w="0"/>
                <a:effectLst>
                  <a:glow rad="139700">
                    <a:schemeClr val="accent3">
                      <a:satMod val="175000"/>
                      <a:alpha val="40000"/>
                    </a:schemeClr>
                  </a:glow>
                  <a:outerShdw blurRad="38100" dist="19050" dir="2700000" algn="tl" rotWithShape="0">
                    <a:schemeClr val="dk1">
                      <a:alpha val="40000"/>
                    </a:schemeClr>
                  </a:outerShdw>
                </a:effectLst>
                <a:latin typeface="NikoshBAN" pitchFamily="2" charset="0"/>
                <a:cs typeface="NikoshBAN" pitchFamily="2" charset="0"/>
              </a:rPr>
              <a:t> </a:t>
            </a:r>
            <a:r>
              <a:rPr lang="en-US" sz="4800" dirty="0" err="1" smtClean="0">
                <a:ln w="0"/>
                <a:effectLst>
                  <a:glow rad="139700">
                    <a:schemeClr val="accent3">
                      <a:satMod val="175000"/>
                      <a:alpha val="40000"/>
                    </a:schemeClr>
                  </a:glow>
                  <a:outerShdw blurRad="38100" dist="19050" dir="2700000" algn="tl" rotWithShape="0">
                    <a:schemeClr val="dk1">
                      <a:alpha val="40000"/>
                    </a:schemeClr>
                  </a:outerShdw>
                </a:effectLst>
                <a:latin typeface="NikoshBAN" pitchFamily="2" charset="0"/>
                <a:cs typeface="NikoshBAN" pitchFamily="2" charset="0"/>
              </a:rPr>
              <a:t>ইসলাম</a:t>
            </a:r>
            <a:r>
              <a:rPr lang="en-US" sz="4800" dirty="0" smtClean="0">
                <a:ln w="0"/>
                <a:effectLst>
                  <a:glow rad="139700">
                    <a:schemeClr val="accent3">
                      <a:satMod val="175000"/>
                      <a:alpha val="40000"/>
                    </a:schemeClr>
                  </a:glow>
                  <a:outerShdw blurRad="38100" dist="19050" dir="2700000" algn="tl" rotWithShape="0">
                    <a:schemeClr val="dk1">
                      <a:alpha val="40000"/>
                    </a:schemeClr>
                  </a:outerShdw>
                </a:effectLst>
                <a:latin typeface="NikoshBAN" pitchFamily="2" charset="0"/>
                <a:cs typeface="NikoshBAN" pitchFamily="2" charset="0"/>
              </a:rPr>
              <a:t> </a:t>
            </a:r>
            <a:r>
              <a:rPr lang="en-US" sz="2800" dirty="0" smtClean="0">
                <a:ln w="0"/>
                <a:effectLst>
                  <a:glow rad="139700">
                    <a:schemeClr val="accent3">
                      <a:satMod val="175000"/>
                      <a:alpha val="40000"/>
                    </a:schemeClr>
                  </a:glow>
                  <a:outerShdw blurRad="38100" dist="19050" dir="2700000" algn="tl" rotWithShape="0">
                    <a:schemeClr val="dk1">
                      <a:alpha val="40000"/>
                    </a:schemeClr>
                  </a:outerShdw>
                </a:effectLst>
                <a:latin typeface="NikoshBAN" pitchFamily="2" charset="0"/>
                <a:cs typeface="NikoshBAN" pitchFamily="2" charset="0"/>
              </a:rPr>
              <a:t>। </a:t>
            </a:r>
            <a:endParaRPr lang="en-US" sz="3000" dirty="0">
              <a:ln w="0"/>
              <a:effectLst>
                <a:glow rad="139700">
                  <a:schemeClr val="accent3">
                    <a:satMod val="175000"/>
                    <a:alpha val="40000"/>
                  </a:schemeClr>
                </a:glow>
                <a:outerShdw blurRad="38100" dist="19050" dir="2700000" algn="tl" rotWithShape="0">
                  <a:schemeClr val="dk1">
                    <a:alpha val="40000"/>
                  </a:schemeClr>
                </a:outerShdw>
              </a:effectLst>
              <a:latin typeface="NikoshBAN" pitchFamily="2" charset="0"/>
              <a:cs typeface="NikoshBAN" pitchFamily="2" charset="0"/>
            </a:endParaRP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2971800"/>
          </a:xfrm>
          <a:prstGeom prst="rect">
            <a:avLst/>
          </a:prstGeom>
        </p:spPr>
      </p:pic>
    </p:spTree>
    <p:extLst>
      <p:ext uri="{BB962C8B-B14F-4D97-AF65-F5344CB8AC3E}">
        <p14:creationId xmlns:p14="http://schemas.microsoft.com/office/powerpoint/2010/main" val="1357879507"/>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1000"/>
                                        <p:tgtEl>
                                          <p:spTgt spid="4"/>
                                        </p:tgtEl>
                                      </p:cBhvr>
                                    </p:animEffect>
                                    <p:anim calcmode="lin" valueType="num">
                                      <p:cBhvr>
                                        <p:cTn id="13" dur="1000" fill="hold"/>
                                        <p:tgtEl>
                                          <p:spTgt spid="4"/>
                                        </p:tgtEl>
                                        <p:attrNameLst>
                                          <p:attrName>ppt_x</p:attrName>
                                        </p:attrNameLst>
                                      </p:cBhvr>
                                      <p:tavLst>
                                        <p:tav tm="0">
                                          <p:val>
                                            <p:strVal val="#ppt_x"/>
                                          </p:val>
                                        </p:tav>
                                        <p:tav tm="100000">
                                          <p:val>
                                            <p:strVal val="#ppt_x"/>
                                          </p:val>
                                        </p:tav>
                                      </p:tavLst>
                                    </p:anim>
                                    <p:anim calcmode="lin" valueType="num">
                                      <p:cBhvr>
                                        <p:cTn id="14"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nodeType="clickEffect">
                                  <p:stCondLst>
                                    <p:cond delay="0"/>
                                  </p:stCondLst>
                                  <p:childTnLst>
                                    <p:set>
                                      <p:cBhvr>
                                        <p:cTn id="18" dur="1" fill="hold">
                                          <p:stCondLst>
                                            <p:cond delay="0"/>
                                          </p:stCondLst>
                                        </p:cTn>
                                        <p:tgtEl>
                                          <p:spTgt spid="3"/>
                                        </p:tgtEl>
                                        <p:attrNameLst>
                                          <p:attrName>style.visibility</p:attrName>
                                        </p:attrNameLst>
                                      </p:cBhvr>
                                      <p:to>
                                        <p:strVal val="visible"/>
                                      </p:to>
                                    </p:set>
                                    <p:animEffect transition="in" filter="barn(inVertical)">
                                      <p:cBhvr>
                                        <p:cTn id="19" dur="500"/>
                                        <p:tgtEl>
                                          <p:spTgt spid="3"/>
                                        </p:tgtEl>
                                      </p:cBhvr>
                                    </p:animEffect>
                                  </p:childTnLst>
                                </p:cTn>
                              </p:par>
                            </p:childTnLst>
                          </p:cTn>
                        </p:par>
                      </p:childTnLst>
                    </p:cTn>
                  </p:par>
                  <p:par>
                    <p:cTn id="20" fill="hold">
                      <p:stCondLst>
                        <p:cond delay="indefinite"/>
                      </p:stCondLst>
                      <p:childTnLst>
                        <p:par>
                          <p:cTn id="21" fill="hold">
                            <p:stCondLst>
                              <p:cond delay="0"/>
                            </p:stCondLst>
                            <p:childTnLst>
                              <p:par>
                                <p:cTn id="22" presetID="25" presetClass="emph" presetSubtype="0" fill="hold" nodeType="clickEffect">
                                  <p:stCondLst>
                                    <p:cond delay="0"/>
                                  </p:stCondLst>
                                  <p:childTnLst>
                                    <p:animClr clrSpc="hsl" dir="cw">
                                      <p:cBhvr override="childStyle">
                                        <p:cTn id="23" dur="500" fill="hold"/>
                                        <p:tgtEl>
                                          <p:spTgt spid="3"/>
                                        </p:tgtEl>
                                        <p:attrNameLst>
                                          <p:attrName>style.color</p:attrName>
                                        </p:attrNameLst>
                                      </p:cBhvr>
                                      <p:by>
                                        <p:hsl h="0" s="-70588" l="0"/>
                                      </p:by>
                                    </p:animClr>
                                    <p:animClr clrSpc="hsl" dir="cw">
                                      <p:cBhvr>
                                        <p:cTn id="24" dur="500" fill="hold"/>
                                        <p:tgtEl>
                                          <p:spTgt spid="3"/>
                                        </p:tgtEl>
                                        <p:attrNameLst>
                                          <p:attrName>fillcolor</p:attrName>
                                        </p:attrNameLst>
                                      </p:cBhvr>
                                      <p:by>
                                        <p:hsl h="0" s="-70588" l="0"/>
                                      </p:by>
                                    </p:animClr>
                                    <p:animClr clrSpc="hsl" dir="cw">
                                      <p:cBhvr>
                                        <p:cTn id="25" dur="500" fill="hold"/>
                                        <p:tgtEl>
                                          <p:spTgt spid="3"/>
                                        </p:tgtEl>
                                        <p:attrNameLst>
                                          <p:attrName>stroke.color</p:attrName>
                                        </p:attrNameLst>
                                      </p:cBhvr>
                                      <p:by>
                                        <p:hsl h="0" s="-70588" l="0"/>
                                      </p:by>
                                    </p:animClr>
                                    <p:set>
                                      <p:cBhvr>
                                        <p:cTn id="26" dur="500" fill="hold"/>
                                        <p:tgtEl>
                                          <p:spTgt spid="3"/>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4"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417" y="0"/>
            <a:ext cx="9126583" cy="7162800"/>
          </a:xfrm>
          <a:prstGeom prst="rect">
            <a:avLst/>
          </a:prstGeom>
        </p:spPr>
      </p:pic>
      <p:sp>
        <p:nvSpPr>
          <p:cNvPr id="3" name="Rectangle 2"/>
          <p:cNvSpPr/>
          <p:nvPr/>
        </p:nvSpPr>
        <p:spPr>
          <a:xfrm>
            <a:off x="84908" y="363915"/>
            <a:ext cx="8991600" cy="6494085"/>
          </a:xfrm>
          <a:prstGeom prst="rect">
            <a:avLst/>
          </a:prstGeom>
        </p:spPr>
        <p:txBody>
          <a:bodyPr wrap="square">
            <a:spAutoFit/>
          </a:bodyPr>
          <a:lstStyle/>
          <a:p>
            <a:r>
              <a:rPr lang="bn-IN" sz="3200" dirty="0">
                <a:solidFill>
                  <a:srgbClr val="00B0F0"/>
                </a:solidFill>
                <a:ea typeface="Calibri" panose="020F0502020204030204" pitchFamily="34" charset="0"/>
                <a:cs typeface="NikoshBAN" panose="02000000000000000000" pitchFamily="2" charset="0"/>
              </a:rPr>
              <a:t>মহান আল্লাহ রাব্বুল আলামীনের পক্ষ থেকে বিশ্বনবী হযরত মুহাম্মদ সা: যে শাশ্বত জীবনবিধান নিয়ে এসেছেন তাই ইসলাম। ইসলামের আগমন হয়েছে মানব কল্যাণ ও মানবতার মুক্তির লক্ষ্যে। ইসলাম আল্লাহর মনোনীত ধর্ম ইসলাম শব্দের অর্থ শান্তি। মহাগ্রন্থ আল-কুরআনের বাণী অনুযায়ী ‘আল্লাহর কাছে একমাত্র গ্রহণযোগ্য জীবনব্যবস্থা ইসলাম’। ইসলামে মরামারি</a:t>
            </a:r>
            <a:r>
              <a:rPr lang="en-US" sz="3200" dirty="0">
                <a:solidFill>
                  <a:srgbClr val="00B0F0"/>
                </a:solidFill>
                <a:latin typeface="NikoshBAN" panose="02000000000000000000" pitchFamily="2" charset="0"/>
                <a:ea typeface="Calibri" panose="020F0502020204030204" pitchFamily="34" charset="0"/>
              </a:rPr>
              <a:t>, </a:t>
            </a:r>
            <a:r>
              <a:rPr lang="bn-IN" sz="3200" dirty="0">
                <a:solidFill>
                  <a:srgbClr val="00B0F0"/>
                </a:solidFill>
                <a:ea typeface="Calibri" panose="020F0502020204030204" pitchFamily="34" charset="0"/>
                <a:cs typeface="NikoshBAN" panose="02000000000000000000" pitchFamily="2" charset="0"/>
              </a:rPr>
              <a:t>খুন-খারাবি</a:t>
            </a:r>
            <a:r>
              <a:rPr lang="en-US" sz="3200" dirty="0">
                <a:solidFill>
                  <a:srgbClr val="00B0F0"/>
                </a:solidFill>
                <a:latin typeface="NikoshBAN" panose="02000000000000000000" pitchFamily="2" charset="0"/>
                <a:ea typeface="Calibri" panose="020F0502020204030204" pitchFamily="34" charset="0"/>
              </a:rPr>
              <a:t>, </a:t>
            </a:r>
            <a:r>
              <a:rPr lang="bn-IN" sz="3200" dirty="0">
                <a:solidFill>
                  <a:srgbClr val="00B0F0"/>
                </a:solidFill>
                <a:ea typeface="Calibri" panose="020F0502020204030204" pitchFamily="34" charset="0"/>
                <a:cs typeface="NikoshBAN" panose="02000000000000000000" pitchFamily="2" charset="0"/>
              </a:rPr>
              <a:t>রক্তপাত নিষেধ। আইয়ামে জাহিলিয়া যুগে মানুষ খুন-খারাবিকে বংশ মর্যাদা মনে করত। ভাই ভাইকে</a:t>
            </a:r>
            <a:r>
              <a:rPr lang="en-US" sz="3200" dirty="0">
                <a:solidFill>
                  <a:srgbClr val="00B0F0"/>
                </a:solidFill>
                <a:latin typeface="NikoshBAN" panose="02000000000000000000" pitchFamily="2" charset="0"/>
                <a:ea typeface="Calibri" panose="020F0502020204030204" pitchFamily="34" charset="0"/>
              </a:rPr>
              <a:t>, </a:t>
            </a:r>
            <a:r>
              <a:rPr lang="bn-IN" sz="3200" dirty="0">
                <a:solidFill>
                  <a:srgbClr val="00B0F0"/>
                </a:solidFill>
                <a:ea typeface="Calibri" panose="020F0502020204030204" pitchFamily="34" charset="0"/>
                <a:cs typeface="NikoshBAN" panose="02000000000000000000" pitchFamily="2" charset="0"/>
              </a:rPr>
              <a:t>পিতা পুত্রকে</a:t>
            </a:r>
            <a:r>
              <a:rPr lang="en-US" sz="3200" dirty="0">
                <a:solidFill>
                  <a:srgbClr val="00B0F0"/>
                </a:solidFill>
                <a:latin typeface="NikoshBAN" panose="02000000000000000000" pitchFamily="2" charset="0"/>
                <a:ea typeface="Calibri" panose="020F0502020204030204" pitchFamily="34" charset="0"/>
              </a:rPr>
              <a:t>, </a:t>
            </a:r>
            <a:r>
              <a:rPr lang="bn-IN" sz="3200" dirty="0">
                <a:solidFill>
                  <a:srgbClr val="00B0F0"/>
                </a:solidFill>
                <a:ea typeface="Calibri" panose="020F0502020204030204" pitchFamily="34" charset="0"/>
                <a:cs typeface="NikoshBAN" panose="02000000000000000000" pitchFamily="2" charset="0"/>
              </a:rPr>
              <a:t>স্বামী স্ত্রীকে বিনা দ্বিধায় খুন করত</a:t>
            </a:r>
            <a:r>
              <a:rPr lang="en-US" sz="3200" dirty="0">
                <a:solidFill>
                  <a:srgbClr val="00B0F0"/>
                </a:solidFill>
                <a:latin typeface="NikoshBAN" panose="02000000000000000000" pitchFamily="2" charset="0"/>
                <a:ea typeface="Calibri" panose="020F0502020204030204" pitchFamily="34" charset="0"/>
              </a:rPr>
              <a:t>, </a:t>
            </a:r>
            <a:r>
              <a:rPr lang="bn-IN" sz="3200" dirty="0">
                <a:solidFill>
                  <a:srgbClr val="00B0F0"/>
                </a:solidFill>
                <a:ea typeface="Calibri" panose="020F0502020204030204" pitchFamily="34" charset="0"/>
                <a:cs typeface="NikoshBAN" panose="02000000000000000000" pitchFamily="2" charset="0"/>
              </a:rPr>
              <a:t>এমনকি মেয়ে সন্তান জন্ম নিলে পিতা তাৎ</a:t>
            </a:r>
            <a:r>
              <a:rPr lang="bn-IN" sz="3200" dirty="0">
                <a:solidFill>
                  <a:srgbClr val="00B0F0"/>
                </a:solidFill>
                <a:ea typeface="Arial Unicode MS" panose="020B0604020202020204" pitchFamily="34" charset="-128"/>
                <a:cs typeface="NikoshBAN" panose="02000000000000000000" pitchFamily="2" charset="0"/>
              </a:rPr>
              <a:t>ক্ষণিক</a:t>
            </a:r>
            <a:r>
              <a:rPr lang="bn-IN" sz="3200" dirty="0">
                <a:solidFill>
                  <a:srgbClr val="00B0F0"/>
                </a:solidFill>
                <a:ea typeface="Calibri" panose="020F0502020204030204" pitchFamily="34" charset="0"/>
                <a:cs typeface="NikoshBAN" panose="02000000000000000000" pitchFamily="2" charset="0"/>
              </a:rPr>
              <a:t> </a:t>
            </a:r>
            <a:r>
              <a:rPr lang="bn-IN" sz="3200" dirty="0">
                <a:solidFill>
                  <a:srgbClr val="00B0F0"/>
                </a:solidFill>
                <a:ea typeface="Arial Unicode MS" panose="020B0604020202020204" pitchFamily="34" charset="-128"/>
                <a:cs typeface="NikoshBAN" panose="02000000000000000000" pitchFamily="2" charset="0"/>
              </a:rPr>
              <a:t>জ্যান</a:t>
            </a:r>
            <a:r>
              <a:rPr lang="bn-IN" sz="3200" dirty="0">
                <a:solidFill>
                  <a:srgbClr val="00B0F0"/>
                </a:solidFill>
                <a:ea typeface="Calibri" panose="020F0502020204030204" pitchFamily="34" charset="0"/>
                <a:cs typeface="NikoshBAN" panose="02000000000000000000" pitchFamily="2" charset="0"/>
              </a:rPr>
              <a:t>্ত কবর দিত। মহানবী সা: যখন পৃথিবীর বুকে আগমন করেন তখন সাধারণ মানুষ ছিল নির্যাতিত</a:t>
            </a:r>
            <a:r>
              <a:rPr lang="en-US" sz="3200" dirty="0">
                <a:solidFill>
                  <a:srgbClr val="00B0F0"/>
                </a:solidFill>
                <a:latin typeface="NikoshBAN" panose="02000000000000000000" pitchFamily="2" charset="0"/>
                <a:ea typeface="Calibri" panose="020F0502020204030204" pitchFamily="34" charset="0"/>
              </a:rPr>
              <a:t>, </a:t>
            </a:r>
            <a:r>
              <a:rPr lang="bn-IN" sz="3200" dirty="0">
                <a:solidFill>
                  <a:srgbClr val="00B0F0"/>
                </a:solidFill>
                <a:ea typeface="Calibri" panose="020F0502020204030204" pitchFamily="34" charset="0"/>
                <a:cs typeface="NikoshBAN" panose="02000000000000000000" pitchFamily="2" charset="0"/>
              </a:rPr>
              <a:t>নিষ্পেষিত ও অধিকারহারা। এমন এক সঙ্কটময় মুহূর্তে মহানবী সা: মানুষের মাঝে নিয়ে এলেন সাম্যের বাণী এবং বঞ্চিতের অধিকার সংরক্ষণে তিনি উপস্থাপন করলেন এক ন্যায়নীতির আদর্শ ইসলাম</a:t>
            </a:r>
            <a:r>
              <a:rPr lang="bn-IN" sz="3200" dirty="0" smtClean="0">
                <a:solidFill>
                  <a:srgbClr val="00B0F0"/>
                </a:solidFill>
                <a:ea typeface="Calibri" panose="020F0502020204030204" pitchFamily="34" charset="0"/>
                <a:cs typeface="NikoshBAN" panose="02000000000000000000" pitchFamily="2" charset="0"/>
              </a:rPr>
              <a:t>।</a:t>
            </a:r>
            <a:endParaRPr lang="en-US" sz="3200" dirty="0">
              <a:solidFill>
                <a:srgbClr val="00B0F0"/>
              </a:solidFill>
            </a:endParaRPr>
          </a:p>
        </p:txBody>
      </p:sp>
    </p:spTree>
    <p:extLst>
      <p:ext uri="{BB962C8B-B14F-4D97-AF65-F5344CB8AC3E}">
        <p14:creationId xmlns:p14="http://schemas.microsoft.com/office/powerpoint/2010/main" val="193700325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fltVal val="0"/>
                                          </p:val>
                                        </p:tav>
                                        <p:tav tm="100000">
                                          <p:val>
                                            <p:strVal val="#ppt_w"/>
                                          </p:val>
                                        </p:tav>
                                      </p:tavLst>
                                    </p:anim>
                                    <p:anim calcmode="lin" valueType="num">
                                      <p:cBhvr>
                                        <p:cTn id="8" dur="1000" fill="hold"/>
                                        <p:tgtEl>
                                          <p:spTgt spid="2"/>
                                        </p:tgtEl>
                                        <p:attrNameLst>
                                          <p:attrName>ppt_h</p:attrName>
                                        </p:attrNameLst>
                                      </p:cBhvr>
                                      <p:tavLst>
                                        <p:tav tm="0">
                                          <p:val>
                                            <p:fltVal val="0"/>
                                          </p:val>
                                        </p:tav>
                                        <p:tav tm="100000">
                                          <p:val>
                                            <p:strVal val="#ppt_h"/>
                                          </p:val>
                                        </p:tav>
                                      </p:tavLst>
                                    </p:anim>
                                    <p:anim calcmode="lin" valueType="num">
                                      <p:cBhvr>
                                        <p:cTn id="9" dur="1000" fill="hold"/>
                                        <p:tgtEl>
                                          <p:spTgt spid="2"/>
                                        </p:tgtEl>
                                        <p:attrNameLst>
                                          <p:attrName>style.rotation</p:attrName>
                                        </p:attrNameLst>
                                      </p:cBhvr>
                                      <p:tavLst>
                                        <p:tav tm="0">
                                          <p:val>
                                            <p:fltVal val="90"/>
                                          </p:val>
                                        </p:tav>
                                        <p:tav tm="100000">
                                          <p:val>
                                            <p:fltVal val="0"/>
                                          </p:val>
                                        </p:tav>
                                      </p:tavLst>
                                    </p:anim>
                                    <p:animEffect transition="in" filter="fade">
                                      <p:cBhvr>
                                        <p:cTn id="10" dur="1000"/>
                                        <p:tgtEl>
                                          <p:spTgt spid="2"/>
                                        </p:tgtEl>
                                      </p:cBhvr>
                                    </p:animEffec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iterate type="lt">
                                    <p:tmAbs val="0"/>
                                  </p:iterate>
                                  <p:childTnLst>
                                    <p:set>
                                      <p:cBhvr>
                                        <p:cTn id="14" dur="1" fill="hold">
                                          <p:stCondLst>
                                            <p:cond delay="0"/>
                                          </p:stCondLst>
                                        </p:cTn>
                                        <p:tgtEl>
                                          <p:spTgt spid="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34" presetClass="emph" presetSubtype="0" fill="hold" grpId="1" nodeType="clickEffect">
                                  <p:stCondLst>
                                    <p:cond delay="0"/>
                                  </p:stCondLst>
                                  <p:iterate type="lt">
                                    <p:tmPct val="10000"/>
                                  </p:iterate>
                                  <p:childTnLst>
                                    <p:animMotion origin="layout" path="M 0.0 0.0 L 0.0 -0.07213" pathEditMode="relative" ptsTypes="">
                                      <p:cBhvr>
                                        <p:cTn id="18" dur="250" accel="50000" decel="50000" autoRev="1" fill="hold">
                                          <p:stCondLst>
                                            <p:cond delay="0"/>
                                          </p:stCondLst>
                                        </p:cTn>
                                        <p:tgtEl>
                                          <p:spTgt spid="3"/>
                                        </p:tgtEl>
                                        <p:attrNameLst>
                                          <p:attrName>ppt_x</p:attrName>
                                          <p:attrName>ppt_y</p:attrName>
                                        </p:attrNameLst>
                                      </p:cBhvr>
                                    </p:animMotion>
                                    <p:animRot by="1500000">
                                      <p:cBhvr>
                                        <p:cTn id="19" dur="125" fill="hold">
                                          <p:stCondLst>
                                            <p:cond delay="0"/>
                                          </p:stCondLst>
                                        </p:cTn>
                                        <p:tgtEl>
                                          <p:spTgt spid="3"/>
                                        </p:tgtEl>
                                        <p:attrNameLst>
                                          <p:attrName>r</p:attrName>
                                        </p:attrNameLst>
                                      </p:cBhvr>
                                    </p:animRot>
                                    <p:animRot by="-1500000">
                                      <p:cBhvr>
                                        <p:cTn id="20" dur="125" fill="hold">
                                          <p:stCondLst>
                                            <p:cond delay="125"/>
                                          </p:stCondLst>
                                        </p:cTn>
                                        <p:tgtEl>
                                          <p:spTgt spid="3"/>
                                        </p:tgtEl>
                                        <p:attrNameLst>
                                          <p:attrName>r</p:attrName>
                                        </p:attrNameLst>
                                      </p:cBhvr>
                                    </p:animRot>
                                    <p:animRot by="-1500000">
                                      <p:cBhvr>
                                        <p:cTn id="21" dur="125" fill="hold">
                                          <p:stCondLst>
                                            <p:cond delay="250"/>
                                          </p:stCondLst>
                                        </p:cTn>
                                        <p:tgtEl>
                                          <p:spTgt spid="3"/>
                                        </p:tgtEl>
                                        <p:attrNameLst>
                                          <p:attrName>r</p:attrName>
                                        </p:attrNameLst>
                                      </p:cBhvr>
                                    </p:animRot>
                                    <p:animRot by="1500000">
                                      <p:cBhvr>
                                        <p:cTn id="22" dur="125" fill="hold">
                                          <p:stCondLst>
                                            <p:cond delay="375"/>
                                          </p:stCondLst>
                                        </p:cTn>
                                        <p:tgtEl>
                                          <p:spTgt spid="3"/>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3" grpId="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val 1"/>
          <p:cNvSpPr/>
          <p:nvPr/>
        </p:nvSpPr>
        <p:spPr>
          <a:xfrm>
            <a:off x="457200" y="2311037"/>
            <a:ext cx="2666999" cy="1676400"/>
          </a:xfrm>
          <a:prstGeom prst="ellipse">
            <a:avLst/>
          </a:prstGeom>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0">
            <a:schemeClr val="accent2"/>
          </a:lnRef>
          <a:fillRef idx="3">
            <a:schemeClr val="accent2"/>
          </a:fillRef>
          <a:effectRef idx="3">
            <a:schemeClr val="accent2"/>
          </a:effectRef>
          <a:fontRef idx="minor">
            <a:schemeClr val="lt1"/>
          </a:fontRef>
        </p:style>
        <p:txBody>
          <a:bodyPr rtlCol="0" anchor="ctr"/>
          <a:lstStyle/>
          <a:p>
            <a:pPr algn="ctr"/>
            <a:r>
              <a:rPr lang="bn-BD" sz="3600" b="1" dirty="0" smtClean="0">
                <a:solidFill>
                  <a:prstClr val="white"/>
                </a:solidFill>
                <a:effectLst>
                  <a:outerShdw blurRad="50800" dist="38100" dir="13500000" algn="br" rotWithShape="0">
                    <a:prstClr val="black">
                      <a:alpha val="40000"/>
                    </a:prstClr>
                  </a:outerShdw>
                </a:effectLst>
                <a:latin typeface="NikoshBAN" pitchFamily="2" charset="0"/>
                <a:cs typeface="NikoshBAN" pitchFamily="2" charset="0"/>
              </a:rPr>
              <a:t>১</a:t>
            </a:r>
            <a:r>
              <a:rPr lang="en-US" sz="3600" b="1" dirty="0" smtClean="0">
                <a:solidFill>
                  <a:prstClr val="white"/>
                </a:solidFill>
                <a:effectLst>
                  <a:outerShdw blurRad="50800" dist="38100" dir="13500000" algn="br" rotWithShape="0">
                    <a:prstClr val="black">
                      <a:alpha val="40000"/>
                    </a:prstClr>
                  </a:outerShdw>
                </a:effectLst>
                <a:latin typeface="NikoshBAN" pitchFamily="2" charset="0"/>
                <a:cs typeface="NikoshBAN" pitchFamily="2" charset="0"/>
              </a:rPr>
              <a:t>. </a:t>
            </a:r>
            <a:r>
              <a:rPr lang="bn-BD" sz="4000" b="1" dirty="0" smtClean="0">
                <a:solidFill>
                  <a:prstClr val="white"/>
                </a:solidFill>
                <a:effectLst>
                  <a:outerShdw blurRad="50800" dist="38100" dir="13500000" algn="br" rotWithShape="0">
                    <a:prstClr val="black">
                      <a:alpha val="40000"/>
                    </a:prstClr>
                  </a:outerShdw>
                </a:effectLst>
                <a:latin typeface="NikoshBAN" pitchFamily="2" charset="0"/>
                <a:cs typeface="NikoshBAN" pitchFamily="2" charset="0"/>
              </a:rPr>
              <a:t>কালেমা </a:t>
            </a:r>
            <a:endParaRPr lang="en-US" sz="4000" b="1" dirty="0">
              <a:solidFill>
                <a:prstClr val="white"/>
              </a:solidFill>
              <a:effectLst>
                <a:outerShdw blurRad="50800" dist="38100" dir="13500000" algn="br" rotWithShape="0">
                  <a:prstClr val="black">
                    <a:alpha val="40000"/>
                  </a:prstClr>
                </a:outerShdw>
              </a:effectLst>
              <a:latin typeface="NikoshBAN" pitchFamily="2" charset="0"/>
              <a:cs typeface="NikoshBAN" pitchFamily="2" charset="0"/>
            </a:endParaRPr>
          </a:p>
        </p:txBody>
      </p:sp>
      <p:sp>
        <p:nvSpPr>
          <p:cNvPr id="4" name="Oval 3"/>
          <p:cNvSpPr/>
          <p:nvPr/>
        </p:nvSpPr>
        <p:spPr>
          <a:xfrm>
            <a:off x="457200" y="4953000"/>
            <a:ext cx="2667000" cy="1676400"/>
          </a:xfrm>
          <a:prstGeom prst="ellipse">
            <a:avLst/>
          </a:prstGeom>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0">
            <a:schemeClr val="accent3"/>
          </a:lnRef>
          <a:fillRef idx="3">
            <a:schemeClr val="accent3"/>
          </a:fillRef>
          <a:effectRef idx="3">
            <a:schemeClr val="accent3"/>
          </a:effectRef>
          <a:fontRef idx="minor">
            <a:schemeClr val="lt1"/>
          </a:fontRef>
        </p:style>
        <p:txBody>
          <a:bodyPr rtlCol="0" anchor="ctr"/>
          <a:lstStyle/>
          <a:p>
            <a:pPr algn="ctr"/>
            <a:r>
              <a:rPr lang="bn-BD" sz="4400" b="1" dirty="0" smtClean="0">
                <a:solidFill>
                  <a:prstClr val="white"/>
                </a:solidFill>
                <a:effectLst>
                  <a:outerShdw blurRad="50800" dist="38100" dir="13500000" algn="br" rotWithShape="0">
                    <a:prstClr val="black">
                      <a:alpha val="40000"/>
                    </a:prstClr>
                  </a:outerShdw>
                </a:effectLst>
                <a:latin typeface="NikoshBAN" pitchFamily="2" charset="0"/>
                <a:cs typeface="NikoshBAN" pitchFamily="2" charset="0"/>
              </a:rPr>
              <a:t>২</a:t>
            </a:r>
            <a:r>
              <a:rPr lang="en-US" sz="4400" b="1" dirty="0" smtClean="0">
                <a:solidFill>
                  <a:prstClr val="white"/>
                </a:solidFill>
                <a:effectLst>
                  <a:outerShdw blurRad="50800" dist="38100" dir="13500000" algn="br" rotWithShape="0">
                    <a:prstClr val="black">
                      <a:alpha val="40000"/>
                    </a:prstClr>
                  </a:outerShdw>
                </a:effectLst>
                <a:latin typeface="NikoshBAN" pitchFamily="2" charset="0"/>
                <a:cs typeface="NikoshBAN" pitchFamily="2" charset="0"/>
              </a:rPr>
              <a:t>.</a:t>
            </a:r>
            <a:r>
              <a:rPr lang="bn-BD" sz="4400" b="1" dirty="0" smtClean="0">
                <a:solidFill>
                  <a:prstClr val="white"/>
                </a:solidFill>
                <a:effectLst>
                  <a:outerShdw blurRad="50800" dist="38100" dir="13500000" algn="br" rotWithShape="0">
                    <a:prstClr val="black">
                      <a:alpha val="40000"/>
                    </a:prstClr>
                  </a:outerShdw>
                </a:effectLst>
                <a:latin typeface="NikoshBAN" pitchFamily="2" charset="0"/>
                <a:cs typeface="NikoshBAN" pitchFamily="2" charset="0"/>
              </a:rPr>
              <a:t>সালাত </a:t>
            </a:r>
            <a:endParaRPr lang="en-US" sz="4400" b="1" dirty="0">
              <a:solidFill>
                <a:prstClr val="white"/>
              </a:solidFill>
              <a:effectLst>
                <a:outerShdw blurRad="50800" dist="38100" dir="13500000" algn="br" rotWithShape="0">
                  <a:prstClr val="black">
                    <a:alpha val="40000"/>
                  </a:prstClr>
                </a:outerShdw>
              </a:effectLst>
              <a:latin typeface="NikoshBAN" pitchFamily="2" charset="0"/>
              <a:cs typeface="NikoshBAN" pitchFamily="2" charset="0"/>
            </a:endParaRPr>
          </a:p>
        </p:txBody>
      </p:sp>
      <p:sp>
        <p:nvSpPr>
          <p:cNvPr id="7" name="Flowchart: Punched Tape 6"/>
          <p:cNvSpPr/>
          <p:nvPr/>
        </p:nvSpPr>
        <p:spPr>
          <a:xfrm>
            <a:off x="1333499" y="-10888"/>
            <a:ext cx="6172200" cy="1828800"/>
          </a:xfrm>
          <a:prstGeom prst="flowChartPunchedTap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BD" sz="6600" b="1" dirty="0">
                <a:solidFill>
                  <a:prstClr val="white"/>
                </a:solidFill>
                <a:effectLst>
                  <a:outerShdw blurRad="50800" dist="38100" dir="13500000" algn="br" rotWithShape="0">
                    <a:prstClr val="black">
                      <a:alpha val="40000"/>
                    </a:prstClr>
                  </a:outerShdw>
                </a:effectLst>
                <a:latin typeface="NikoshBAN" pitchFamily="2" charset="0"/>
                <a:cs typeface="NikoshBAN" pitchFamily="2" charset="0"/>
              </a:rPr>
              <a:t>ইসলামের </a:t>
            </a:r>
            <a:r>
              <a:rPr lang="bn-BD" sz="6600" b="1" dirty="0" smtClean="0">
                <a:solidFill>
                  <a:prstClr val="white"/>
                </a:solidFill>
                <a:effectLst>
                  <a:outerShdw blurRad="50800" dist="38100" dir="13500000" algn="br" rotWithShape="0">
                    <a:prstClr val="black">
                      <a:alpha val="40000"/>
                    </a:prstClr>
                  </a:outerShdw>
                </a:effectLst>
                <a:latin typeface="NikoshBAN" pitchFamily="2" charset="0"/>
                <a:cs typeface="NikoshBAN" pitchFamily="2" charset="0"/>
              </a:rPr>
              <a:t>স্তম্ভ</a:t>
            </a:r>
            <a:r>
              <a:rPr lang="bn-IN" sz="6600" b="1" dirty="0" smtClean="0">
                <a:solidFill>
                  <a:prstClr val="white"/>
                </a:solidFill>
                <a:effectLst>
                  <a:outerShdw blurRad="50800" dist="38100" dir="13500000" algn="br" rotWithShape="0">
                    <a:prstClr val="black">
                      <a:alpha val="40000"/>
                    </a:prstClr>
                  </a:outerShdw>
                </a:effectLst>
                <a:latin typeface="NikoshBAN" pitchFamily="2" charset="0"/>
                <a:cs typeface="NikoshBAN" pitchFamily="2" charset="0"/>
              </a:rPr>
              <a:t> সমুহ </a:t>
            </a:r>
            <a:r>
              <a:rPr lang="bn-BD" sz="6600" b="1" dirty="0" smtClean="0">
                <a:solidFill>
                  <a:prstClr val="white"/>
                </a:solidFill>
                <a:effectLst>
                  <a:outerShdw blurRad="50800" dist="38100" dir="13500000" algn="br" rotWithShape="0">
                    <a:prstClr val="black">
                      <a:alpha val="40000"/>
                    </a:prstClr>
                  </a:outerShdw>
                </a:effectLst>
                <a:latin typeface="NikoshBAN" pitchFamily="2" charset="0"/>
                <a:cs typeface="NikoshBAN" pitchFamily="2" charset="0"/>
              </a:rPr>
              <a:t> </a:t>
            </a:r>
            <a:endParaRPr lang="en-US" sz="6600" b="1" dirty="0">
              <a:solidFill>
                <a:prstClr val="white"/>
              </a:solidFill>
              <a:effectLst>
                <a:outerShdw blurRad="50800" dist="38100" dir="13500000" algn="br" rotWithShape="0">
                  <a:prstClr val="black">
                    <a:alpha val="40000"/>
                  </a:prstClr>
                </a:outerShdw>
              </a:effectLst>
              <a:latin typeface="NikoshBAN" pitchFamily="2" charset="0"/>
              <a:cs typeface="NikoshBAN" pitchFamily="2" charset="0"/>
            </a:endParaRP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419599" y="1881050"/>
            <a:ext cx="4540199" cy="2488474"/>
          </a:xfrm>
          <a:prstGeom prst="rect">
            <a:avLst/>
          </a:prstGeo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419600" y="4495801"/>
            <a:ext cx="4540198" cy="2222046"/>
          </a:xfrm>
          <a:prstGeom prst="rect">
            <a:avLst/>
          </a:prstGeom>
        </p:spPr>
      </p:pic>
      <p:sp>
        <p:nvSpPr>
          <p:cNvPr id="8" name="Right Arrow 7"/>
          <p:cNvSpPr/>
          <p:nvPr/>
        </p:nvSpPr>
        <p:spPr>
          <a:xfrm>
            <a:off x="3171240" y="5474771"/>
            <a:ext cx="1064159" cy="632857"/>
          </a:xfrm>
          <a:prstGeom prst="rightArrow">
            <a:avLst/>
          </a:prstGeom>
        </p:spPr>
        <p:style>
          <a:lnRef idx="0">
            <a:schemeClr val="accent6"/>
          </a:lnRef>
          <a:fillRef idx="3">
            <a:schemeClr val="accent6"/>
          </a:fillRef>
          <a:effectRef idx="3">
            <a:schemeClr val="accent6"/>
          </a:effectRef>
          <a:fontRef idx="minor">
            <a:schemeClr val="lt1"/>
          </a:fontRef>
        </p:style>
        <p:txBody>
          <a:bodyPr rtlCol="0" anchor="ctr"/>
          <a:lstStyle/>
          <a:p>
            <a:pPr algn="ctr"/>
            <a:endParaRPr lang="en-US" dirty="0"/>
          </a:p>
        </p:txBody>
      </p:sp>
      <p:sp>
        <p:nvSpPr>
          <p:cNvPr id="9" name="Right Arrow 8"/>
          <p:cNvSpPr/>
          <p:nvPr/>
        </p:nvSpPr>
        <p:spPr>
          <a:xfrm>
            <a:off x="3239819" y="2832808"/>
            <a:ext cx="1064159" cy="632857"/>
          </a:xfrm>
          <a:prstGeom prst="rightArrow">
            <a:avLst/>
          </a:prstGeom>
        </p:spPr>
        <p:style>
          <a:lnRef idx="0">
            <a:schemeClr val="accent6"/>
          </a:lnRef>
          <a:fillRef idx="3">
            <a:schemeClr val="accent6"/>
          </a:fillRef>
          <a:effectRef idx="3">
            <a:schemeClr val="accent6"/>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56265975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prestig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500"/>
                                        <p:tgtEl>
                                          <p:spTgt spid="2"/>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500"/>
                                        <p:tgtEl>
                                          <p:spTgt spid="9"/>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gtEl>
                                        <p:attrNameLst>
                                          <p:attrName>style.visibility</p:attrName>
                                        </p:attrNameLst>
                                      </p:cBhvr>
                                      <p:to>
                                        <p:strVal val="visible"/>
                                      </p:to>
                                    </p:set>
                                    <p:animEffect transition="in" filter="fade">
                                      <p:cBhvr>
                                        <p:cTn id="22" dur="500"/>
                                        <p:tgtEl>
                                          <p:spTgt spid="3"/>
                                        </p:tgtEl>
                                      </p:cBhvr>
                                    </p:animEffect>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grpId="0" nodeType="clickEffect">
                                  <p:stCondLst>
                                    <p:cond delay="0"/>
                                  </p:stCondLst>
                                  <p:childTnLst>
                                    <p:set>
                                      <p:cBhvr>
                                        <p:cTn id="26" dur="1" fill="hold">
                                          <p:stCondLst>
                                            <p:cond delay="0"/>
                                          </p:stCondLst>
                                        </p:cTn>
                                        <p:tgtEl>
                                          <p:spTgt spid="4"/>
                                        </p:tgtEl>
                                        <p:attrNameLst>
                                          <p:attrName>style.visibility</p:attrName>
                                        </p:attrNameLst>
                                      </p:cBhvr>
                                      <p:to>
                                        <p:strVal val="visible"/>
                                      </p:to>
                                    </p:set>
                                    <p:anim calcmode="lin" valueType="num">
                                      <p:cBhvr additive="base">
                                        <p:cTn id="27" dur="500" fill="hold"/>
                                        <p:tgtEl>
                                          <p:spTgt spid="4"/>
                                        </p:tgtEl>
                                        <p:attrNameLst>
                                          <p:attrName>ppt_x</p:attrName>
                                        </p:attrNameLst>
                                      </p:cBhvr>
                                      <p:tavLst>
                                        <p:tav tm="0">
                                          <p:val>
                                            <p:strVal val="#ppt_x"/>
                                          </p:val>
                                        </p:tav>
                                        <p:tav tm="100000">
                                          <p:val>
                                            <p:strVal val="#ppt_x"/>
                                          </p:val>
                                        </p:tav>
                                      </p:tavLst>
                                    </p:anim>
                                    <p:anim calcmode="lin" valueType="num">
                                      <p:cBhvr additive="base">
                                        <p:cTn id="2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2" presetClass="entr" presetSubtype="4" fill="hold" grpId="0" nodeType="clickEffect">
                                  <p:stCondLst>
                                    <p:cond delay="0"/>
                                  </p:stCondLst>
                                  <p:childTnLst>
                                    <p:set>
                                      <p:cBhvr>
                                        <p:cTn id="32" dur="1" fill="hold">
                                          <p:stCondLst>
                                            <p:cond delay="0"/>
                                          </p:stCondLst>
                                        </p:cTn>
                                        <p:tgtEl>
                                          <p:spTgt spid="8"/>
                                        </p:tgtEl>
                                        <p:attrNameLst>
                                          <p:attrName>style.visibility</p:attrName>
                                        </p:attrNameLst>
                                      </p:cBhvr>
                                      <p:to>
                                        <p:strVal val="visible"/>
                                      </p:to>
                                    </p:set>
                                    <p:anim calcmode="lin" valueType="num">
                                      <p:cBhvr additive="base">
                                        <p:cTn id="33" dur="500" fill="hold"/>
                                        <p:tgtEl>
                                          <p:spTgt spid="8"/>
                                        </p:tgtEl>
                                        <p:attrNameLst>
                                          <p:attrName>ppt_x</p:attrName>
                                        </p:attrNameLst>
                                      </p:cBhvr>
                                      <p:tavLst>
                                        <p:tav tm="0">
                                          <p:val>
                                            <p:strVal val="#ppt_x"/>
                                          </p:val>
                                        </p:tav>
                                        <p:tav tm="100000">
                                          <p:val>
                                            <p:strVal val="#ppt_x"/>
                                          </p:val>
                                        </p:tav>
                                      </p:tavLst>
                                    </p:anim>
                                    <p:anim calcmode="lin" valueType="num">
                                      <p:cBhvr additive="base">
                                        <p:cTn id="34"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2" presetClass="entr" presetSubtype="4" fill="hold" nodeType="clickEffect">
                                  <p:stCondLst>
                                    <p:cond delay="0"/>
                                  </p:stCondLst>
                                  <p:childTnLst>
                                    <p:set>
                                      <p:cBhvr>
                                        <p:cTn id="38" dur="1" fill="hold">
                                          <p:stCondLst>
                                            <p:cond delay="0"/>
                                          </p:stCondLst>
                                        </p:cTn>
                                        <p:tgtEl>
                                          <p:spTgt spid="5"/>
                                        </p:tgtEl>
                                        <p:attrNameLst>
                                          <p:attrName>style.visibility</p:attrName>
                                        </p:attrNameLst>
                                      </p:cBhvr>
                                      <p:to>
                                        <p:strVal val="visible"/>
                                      </p:to>
                                    </p:set>
                                    <p:anim calcmode="lin" valueType="num">
                                      <p:cBhvr additive="base">
                                        <p:cTn id="39" dur="500" fill="hold"/>
                                        <p:tgtEl>
                                          <p:spTgt spid="5"/>
                                        </p:tgtEl>
                                        <p:attrNameLst>
                                          <p:attrName>ppt_x</p:attrName>
                                        </p:attrNameLst>
                                      </p:cBhvr>
                                      <p:tavLst>
                                        <p:tav tm="0">
                                          <p:val>
                                            <p:strVal val="#ppt_x"/>
                                          </p:val>
                                        </p:tav>
                                        <p:tav tm="100000">
                                          <p:val>
                                            <p:strVal val="#ppt_x"/>
                                          </p:val>
                                        </p:tav>
                                      </p:tavLst>
                                    </p:anim>
                                    <p:anim calcmode="lin" valueType="num">
                                      <p:cBhvr additive="base">
                                        <p:cTn id="40"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4" grpId="0" animBg="1"/>
      <p:bldP spid="7" grpId="0" animBg="1"/>
      <p:bldP spid="8" grpId="0" animBg="1"/>
      <p:bldP spid="9"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val 1"/>
          <p:cNvSpPr/>
          <p:nvPr/>
        </p:nvSpPr>
        <p:spPr>
          <a:xfrm>
            <a:off x="334190" y="2325189"/>
            <a:ext cx="2790009" cy="1676400"/>
          </a:xfrm>
          <a:prstGeom prst="ellipse">
            <a:avLst/>
          </a:prstGeom>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0">
            <a:schemeClr val="accent5"/>
          </a:lnRef>
          <a:fillRef idx="3">
            <a:schemeClr val="accent5"/>
          </a:fillRef>
          <a:effectRef idx="3">
            <a:schemeClr val="accent5"/>
          </a:effectRef>
          <a:fontRef idx="minor">
            <a:schemeClr val="lt1"/>
          </a:fontRef>
        </p:style>
        <p:txBody>
          <a:bodyPr rtlCol="0" anchor="ctr"/>
          <a:lstStyle/>
          <a:p>
            <a:pPr algn="ctr"/>
            <a:r>
              <a:rPr lang="bn-BD" sz="4000" b="1" dirty="0" smtClean="0">
                <a:solidFill>
                  <a:prstClr val="white"/>
                </a:solidFill>
                <a:effectLst>
                  <a:outerShdw blurRad="50800" dist="38100" dir="13500000" algn="br" rotWithShape="0">
                    <a:prstClr val="black">
                      <a:alpha val="40000"/>
                    </a:prstClr>
                  </a:outerShdw>
                </a:effectLst>
                <a:latin typeface="NikoshBAN" pitchFamily="2" charset="0"/>
                <a:cs typeface="NikoshBAN" pitchFamily="2" charset="0"/>
              </a:rPr>
              <a:t>৪</a:t>
            </a:r>
            <a:r>
              <a:rPr lang="en-US" sz="4000" b="1" dirty="0" smtClean="0">
                <a:solidFill>
                  <a:prstClr val="white"/>
                </a:solidFill>
                <a:effectLst>
                  <a:outerShdw blurRad="50800" dist="38100" dir="13500000" algn="br" rotWithShape="0">
                    <a:prstClr val="black">
                      <a:alpha val="40000"/>
                    </a:prstClr>
                  </a:outerShdw>
                </a:effectLst>
                <a:latin typeface="NikoshBAN" pitchFamily="2" charset="0"/>
                <a:cs typeface="NikoshBAN" pitchFamily="2" charset="0"/>
              </a:rPr>
              <a:t>.</a:t>
            </a:r>
            <a:r>
              <a:rPr lang="bn-BD" sz="4000" b="1" dirty="0" smtClean="0">
                <a:solidFill>
                  <a:prstClr val="white"/>
                </a:solidFill>
                <a:effectLst>
                  <a:outerShdw blurRad="50800" dist="38100" dir="13500000" algn="br" rotWithShape="0">
                    <a:prstClr val="black">
                      <a:alpha val="40000"/>
                    </a:prstClr>
                  </a:outerShdw>
                </a:effectLst>
                <a:latin typeface="NikoshBAN" pitchFamily="2" charset="0"/>
                <a:cs typeface="NikoshBAN" pitchFamily="2" charset="0"/>
              </a:rPr>
              <a:t>সাওম </a:t>
            </a:r>
            <a:endParaRPr lang="en-US" sz="4000" b="1" dirty="0">
              <a:solidFill>
                <a:prstClr val="white"/>
              </a:solidFill>
              <a:effectLst>
                <a:outerShdw blurRad="50800" dist="38100" dir="13500000" algn="br" rotWithShape="0">
                  <a:prstClr val="black">
                    <a:alpha val="40000"/>
                  </a:prstClr>
                </a:outerShdw>
              </a:effectLst>
              <a:latin typeface="NikoshBAN" pitchFamily="2" charset="0"/>
              <a:cs typeface="NikoshBAN" pitchFamily="2" charset="0"/>
            </a:endParaRPr>
          </a:p>
        </p:txBody>
      </p:sp>
      <p:sp>
        <p:nvSpPr>
          <p:cNvPr id="3" name="Oval 2"/>
          <p:cNvSpPr/>
          <p:nvPr/>
        </p:nvSpPr>
        <p:spPr>
          <a:xfrm>
            <a:off x="492034" y="4953000"/>
            <a:ext cx="2632165" cy="1676400"/>
          </a:xfrm>
          <a:prstGeom prst="ellipse">
            <a:avLst/>
          </a:prstGeom>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0">
            <a:schemeClr val="accent6"/>
          </a:lnRef>
          <a:fillRef idx="3">
            <a:schemeClr val="accent6"/>
          </a:fillRef>
          <a:effectRef idx="3">
            <a:schemeClr val="accent6"/>
          </a:effectRef>
          <a:fontRef idx="minor">
            <a:schemeClr val="lt1"/>
          </a:fontRef>
        </p:style>
        <p:txBody>
          <a:bodyPr rtlCol="0" anchor="ctr"/>
          <a:lstStyle/>
          <a:p>
            <a:pPr algn="ctr"/>
            <a:r>
              <a:rPr lang="bn-BD" sz="4400" b="1" dirty="0" smtClean="0">
                <a:solidFill>
                  <a:prstClr val="white"/>
                </a:solidFill>
                <a:effectLst>
                  <a:outerShdw blurRad="50800" dist="38100" dir="13500000" algn="br" rotWithShape="0">
                    <a:prstClr val="black">
                      <a:alpha val="40000"/>
                    </a:prstClr>
                  </a:outerShdw>
                </a:effectLst>
                <a:latin typeface="NikoshBAN" pitchFamily="2" charset="0"/>
                <a:cs typeface="NikoshBAN" pitchFamily="2" charset="0"/>
              </a:rPr>
              <a:t>৫</a:t>
            </a:r>
            <a:r>
              <a:rPr lang="en-US" sz="4400" b="1" dirty="0" smtClean="0">
                <a:solidFill>
                  <a:prstClr val="white"/>
                </a:solidFill>
                <a:effectLst>
                  <a:outerShdw blurRad="50800" dist="38100" dir="13500000" algn="br" rotWithShape="0">
                    <a:prstClr val="black">
                      <a:alpha val="40000"/>
                    </a:prstClr>
                  </a:outerShdw>
                </a:effectLst>
                <a:latin typeface="NikoshBAN" pitchFamily="2" charset="0"/>
                <a:cs typeface="NikoshBAN" pitchFamily="2" charset="0"/>
              </a:rPr>
              <a:t>. </a:t>
            </a:r>
            <a:r>
              <a:rPr lang="bn-BD" sz="4400" b="1" dirty="0" smtClean="0">
                <a:solidFill>
                  <a:prstClr val="white"/>
                </a:solidFill>
                <a:effectLst>
                  <a:outerShdw blurRad="50800" dist="38100" dir="13500000" algn="br" rotWithShape="0">
                    <a:prstClr val="black">
                      <a:alpha val="40000"/>
                    </a:prstClr>
                  </a:outerShdw>
                </a:effectLst>
                <a:latin typeface="NikoshBAN" pitchFamily="2" charset="0"/>
                <a:cs typeface="NikoshBAN" pitchFamily="2" charset="0"/>
              </a:rPr>
              <a:t>হজ </a:t>
            </a:r>
            <a:endParaRPr lang="en-US" sz="4400" b="1" dirty="0">
              <a:solidFill>
                <a:prstClr val="white"/>
              </a:solidFill>
              <a:effectLst>
                <a:outerShdw blurRad="50800" dist="38100" dir="13500000" algn="br" rotWithShape="0">
                  <a:prstClr val="black">
                    <a:alpha val="40000"/>
                  </a:prstClr>
                </a:outerShdw>
              </a:effectLst>
              <a:latin typeface="NikoshBAN" pitchFamily="2" charset="0"/>
              <a:cs typeface="NikoshBAN" pitchFamily="2" charset="0"/>
            </a:endParaRPr>
          </a:p>
        </p:txBody>
      </p:sp>
      <p:sp>
        <p:nvSpPr>
          <p:cNvPr id="4" name="Oval 3"/>
          <p:cNvSpPr/>
          <p:nvPr/>
        </p:nvSpPr>
        <p:spPr>
          <a:xfrm>
            <a:off x="334190" y="0"/>
            <a:ext cx="2637610" cy="1752600"/>
          </a:xfrm>
          <a:prstGeom prst="ellipse">
            <a:avLst/>
          </a:prstGeom>
          <a:ln/>
        </p:spPr>
        <p:style>
          <a:lnRef idx="0">
            <a:schemeClr val="accent2"/>
          </a:lnRef>
          <a:fillRef idx="3">
            <a:schemeClr val="accent2"/>
          </a:fillRef>
          <a:effectRef idx="3">
            <a:schemeClr val="accent2"/>
          </a:effectRef>
          <a:fontRef idx="minor">
            <a:schemeClr val="lt1"/>
          </a:fontRef>
        </p:style>
        <p:txBody>
          <a:bodyPr rtlCol="0" anchor="ctr"/>
          <a:lstStyle/>
          <a:p>
            <a:pPr algn="ctr"/>
            <a:r>
              <a:rPr lang="bn-BD" sz="4400" b="1" dirty="0" smtClean="0">
                <a:ln>
                  <a:solidFill>
                    <a:schemeClr val="tx1"/>
                  </a:solidFill>
                </a:ln>
                <a:solidFill>
                  <a:sysClr val="windowText" lastClr="000000"/>
                </a:solidFill>
                <a:effectLst>
                  <a:glow rad="101600">
                    <a:schemeClr val="accent3">
                      <a:satMod val="175000"/>
                      <a:alpha val="40000"/>
                    </a:schemeClr>
                  </a:glow>
                </a:effectLst>
                <a:latin typeface="NikoshBAN" pitchFamily="2" charset="0"/>
                <a:cs typeface="NikoshBAN" pitchFamily="2" charset="0"/>
              </a:rPr>
              <a:t>৩</a:t>
            </a:r>
            <a:r>
              <a:rPr lang="en-US" sz="4400" b="1" dirty="0" smtClean="0">
                <a:ln>
                  <a:solidFill>
                    <a:schemeClr val="tx1"/>
                  </a:solidFill>
                </a:ln>
                <a:solidFill>
                  <a:sysClr val="windowText" lastClr="000000"/>
                </a:solidFill>
                <a:effectLst>
                  <a:glow rad="101600">
                    <a:schemeClr val="accent3">
                      <a:satMod val="175000"/>
                      <a:alpha val="40000"/>
                    </a:schemeClr>
                  </a:glow>
                </a:effectLst>
                <a:latin typeface="NikoshBAN" pitchFamily="2" charset="0"/>
                <a:cs typeface="NikoshBAN" pitchFamily="2" charset="0"/>
              </a:rPr>
              <a:t>.</a:t>
            </a:r>
            <a:r>
              <a:rPr lang="bn-BD" sz="4400" b="1" dirty="0" smtClean="0">
                <a:ln>
                  <a:solidFill>
                    <a:schemeClr val="tx1"/>
                  </a:solidFill>
                </a:ln>
                <a:solidFill>
                  <a:sysClr val="windowText" lastClr="000000"/>
                </a:solidFill>
                <a:effectLst>
                  <a:glow rad="101600">
                    <a:schemeClr val="accent3">
                      <a:satMod val="175000"/>
                      <a:alpha val="40000"/>
                    </a:schemeClr>
                  </a:glow>
                </a:effectLst>
                <a:latin typeface="NikoshBAN" pitchFamily="2" charset="0"/>
                <a:cs typeface="NikoshBAN" pitchFamily="2" charset="0"/>
              </a:rPr>
              <a:t>যাকাত  </a:t>
            </a:r>
            <a:endParaRPr lang="en-US" sz="4400" b="1" dirty="0">
              <a:ln>
                <a:solidFill>
                  <a:schemeClr val="tx1"/>
                </a:solidFill>
              </a:ln>
              <a:solidFill>
                <a:sysClr val="windowText" lastClr="000000"/>
              </a:solidFill>
              <a:effectLst>
                <a:glow rad="101600">
                  <a:schemeClr val="accent3">
                    <a:satMod val="175000"/>
                    <a:alpha val="40000"/>
                  </a:schemeClr>
                </a:glow>
              </a:effectLst>
              <a:latin typeface="NikoshBAN" pitchFamily="2" charset="0"/>
              <a:cs typeface="NikoshBAN" pitchFamily="2" charset="0"/>
            </a:endParaRPr>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rot="5400000">
            <a:off x="5524500" y="1028703"/>
            <a:ext cx="2285999" cy="4648200"/>
          </a:xfrm>
          <a:prstGeom prst="rect">
            <a:avLst/>
          </a:prstGeom>
        </p:spPr>
      </p:pic>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343400" y="4495803"/>
            <a:ext cx="4648200" cy="2362197"/>
          </a:xfrm>
          <a:prstGeom prst="rect">
            <a:avLst/>
          </a:prstGeom>
        </p:spPr>
      </p:pic>
      <p:grpSp>
        <p:nvGrpSpPr>
          <p:cNvPr id="7" name="Group 6"/>
          <p:cNvGrpSpPr/>
          <p:nvPr/>
        </p:nvGrpSpPr>
        <p:grpSpPr>
          <a:xfrm>
            <a:off x="4188358" y="0"/>
            <a:ext cx="4803242" cy="2057400"/>
            <a:chOff x="6301726" y="626415"/>
            <a:chExt cx="2719492" cy="3280430"/>
          </a:xfrm>
        </p:grpSpPr>
        <p:pic>
          <p:nvPicPr>
            <p:cNvPr id="8" name="Picture 7"/>
            <p:cNvPicPr>
              <a:picLocks noChangeAspect="1" noChangeArrowheads="1"/>
            </p:cNvPicPr>
            <p:nvPr/>
          </p:nvPicPr>
          <p:blipFill>
            <a:blip r:embed="rId4">
              <a:clrChange>
                <a:clrFrom>
                  <a:srgbClr val="4B3F39"/>
                </a:clrFrom>
                <a:clrTo>
                  <a:srgbClr val="4B3F39">
                    <a:alpha val="0"/>
                  </a:srgbClr>
                </a:clrTo>
              </a:clrChange>
              <a:extLst>
                <a:ext uri="{28A0092B-C50C-407E-A947-70E740481C1C}">
                  <a14:useLocalDpi xmlns:a14="http://schemas.microsoft.com/office/drawing/2010/main" val="0"/>
                </a:ext>
              </a:extLst>
            </a:blip>
            <a:srcRect/>
            <a:stretch>
              <a:fillRect/>
            </a:stretch>
          </p:blipFill>
          <p:spPr bwMode="auto">
            <a:xfrm>
              <a:off x="6406725" y="1961590"/>
              <a:ext cx="2614493" cy="1945255"/>
            </a:xfrm>
            <a:prstGeom prst="rect">
              <a:avLst/>
            </a:prstGeom>
            <a:ln w="9525">
              <a:solidFill>
                <a:schemeClr val="tx1"/>
              </a:solidFill>
              <a:miter lim="800000"/>
              <a:headEnd/>
              <a:tailEnd/>
            </a:ln>
            <a:effectLst>
              <a:outerShdw blurRad="50800" dist="38100" dir="2700000" algn="tl" rotWithShape="0">
                <a:srgbClr val="000000">
                  <a:alpha val="43000"/>
                </a:srgbClr>
              </a:outerShdw>
            </a:effectLst>
            <a:extLst>
              <a:ext uri="{909E8E84-426E-40DD-AFC4-6F175D3DCCD1}">
                <a14:hiddenFill xmlns:a14="http://schemas.microsoft.com/office/drawing/2010/main">
                  <a:solidFill>
                    <a:schemeClr val="accent1"/>
                  </a:solidFill>
                </a14:hiddenFill>
              </a:ext>
            </a:extLst>
          </p:spPr>
        </p:pic>
        <p:pic>
          <p:nvPicPr>
            <p:cNvPr id="9" name="Picture 14"/>
            <p:cNvPicPr>
              <a:picLocks noChangeAspect="1" noChangeArrowheads="1"/>
            </p:cNvPicPr>
            <p:nvPr/>
          </p:nvPicPr>
          <p:blipFill rotWithShape="1">
            <a:blip r:embed="rId5">
              <a:clrChange>
                <a:clrFrom>
                  <a:srgbClr val="FFFBF6"/>
                </a:clrFrom>
                <a:clrTo>
                  <a:srgbClr val="FFFBF6">
                    <a:alpha val="0"/>
                  </a:srgbClr>
                </a:clrTo>
              </a:clrChange>
              <a:extLst>
                <a:ext uri="{28A0092B-C50C-407E-A947-70E740481C1C}">
                  <a14:useLocalDpi xmlns:a14="http://schemas.microsoft.com/office/drawing/2010/main" val="0"/>
                </a:ext>
              </a:extLst>
            </a:blip>
            <a:srcRect b="4852"/>
            <a:stretch/>
          </p:blipFill>
          <p:spPr bwMode="auto">
            <a:xfrm>
              <a:off x="6301726" y="626415"/>
              <a:ext cx="1318915" cy="1033920"/>
            </a:xfrm>
            <a:prstGeom prst="rect">
              <a:avLst/>
            </a:prstGeom>
            <a:ln w="9525">
              <a:solidFill>
                <a:schemeClr val="tx1"/>
              </a:solidFill>
              <a:miter lim="800000"/>
              <a:headEnd/>
              <a:tailEnd/>
            </a:ln>
            <a:effectLst>
              <a:outerShdw blurRad="50800" dist="38100" dir="2700000" algn="tl" rotWithShape="0">
                <a:srgbClr val="000000">
                  <a:alpha val="43000"/>
                </a:srgbClr>
              </a:outerShdw>
            </a:effectLst>
            <a:extLst>
              <a:ext uri="{909E8E84-426E-40DD-AFC4-6F175D3DCCD1}">
                <a14:hiddenFill xmlns:a14="http://schemas.microsoft.com/office/drawing/2010/main">
                  <a:solidFill>
                    <a:schemeClr val="accent1"/>
                  </a:solidFill>
                </a14:hiddenFill>
              </a:ext>
            </a:extLst>
          </p:spPr>
        </p:pic>
        <p:pic>
          <p:nvPicPr>
            <p:cNvPr id="10" name="Picture 11"/>
            <p:cNvPicPr>
              <a:picLocks noChangeAspect="1" noChangeArrowheads="1"/>
            </p:cNvPicPr>
            <p:nvPr/>
          </p:nvPicPr>
          <p:blipFill>
            <a:blip r:embed="rId6"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rot="19505857">
              <a:off x="7162831" y="1580385"/>
              <a:ext cx="993879" cy="425437"/>
            </a:xfrm>
            <a:prstGeom prst="rect">
              <a:avLst/>
            </a:prstGeom>
            <a:ln w="9525">
              <a:noFill/>
              <a:miter lim="800000"/>
              <a:headEnd/>
              <a:tailEnd/>
            </a:ln>
            <a:effectLst>
              <a:outerShdw blurRad="50800" dist="38100" dir="2700000" algn="tl" rotWithShape="0">
                <a:srgbClr val="000000">
                  <a:alpha val="43000"/>
                </a:srgbClr>
              </a:outerShdw>
            </a:effectLst>
            <a:extLst>
              <a:ext uri="{909E8E84-426E-40DD-AFC4-6F175D3DCCD1}">
                <a14:hiddenFill xmlns:a14="http://schemas.microsoft.com/office/drawing/2010/main">
                  <a:solidFill>
                    <a:schemeClr val="accent1"/>
                  </a:solidFill>
                </a14:hiddenFill>
              </a:ext>
            </a:extLst>
          </p:spPr>
        </p:pic>
      </p:grpSp>
      <p:sp>
        <p:nvSpPr>
          <p:cNvPr id="11" name="Right Arrow 10"/>
          <p:cNvSpPr/>
          <p:nvPr/>
        </p:nvSpPr>
        <p:spPr>
          <a:xfrm>
            <a:off x="3124199" y="593117"/>
            <a:ext cx="1064159" cy="632857"/>
          </a:xfrm>
          <a:prstGeom prst="rightArrow">
            <a:avLst/>
          </a:prstGeom>
        </p:spPr>
        <p:style>
          <a:lnRef idx="0">
            <a:schemeClr val="accent6"/>
          </a:lnRef>
          <a:fillRef idx="3">
            <a:schemeClr val="accent6"/>
          </a:fillRef>
          <a:effectRef idx="3">
            <a:schemeClr val="accent6"/>
          </a:effectRef>
          <a:fontRef idx="minor">
            <a:schemeClr val="lt1"/>
          </a:fontRef>
        </p:style>
        <p:txBody>
          <a:bodyPr rtlCol="0" anchor="ctr"/>
          <a:lstStyle/>
          <a:p>
            <a:pPr algn="ctr"/>
            <a:endParaRPr lang="en-US" dirty="0"/>
          </a:p>
        </p:txBody>
      </p:sp>
      <p:sp>
        <p:nvSpPr>
          <p:cNvPr id="12" name="Right Arrow 11"/>
          <p:cNvSpPr/>
          <p:nvPr/>
        </p:nvSpPr>
        <p:spPr>
          <a:xfrm>
            <a:off x="3124199" y="2846960"/>
            <a:ext cx="1064159" cy="632857"/>
          </a:xfrm>
          <a:prstGeom prst="rightArrow">
            <a:avLst/>
          </a:prstGeom>
        </p:spPr>
        <p:style>
          <a:lnRef idx="0">
            <a:schemeClr val="accent6"/>
          </a:lnRef>
          <a:fillRef idx="3">
            <a:schemeClr val="accent6"/>
          </a:fillRef>
          <a:effectRef idx="3">
            <a:schemeClr val="accent6"/>
          </a:effectRef>
          <a:fontRef idx="minor">
            <a:schemeClr val="lt1"/>
          </a:fontRef>
        </p:style>
        <p:txBody>
          <a:bodyPr rtlCol="0" anchor="ctr"/>
          <a:lstStyle/>
          <a:p>
            <a:pPr algn="ctr"/>
            <a:endParaRPr lang="en-US" dirty="0"/>
          </a:p>
        </p:txBody>
      </p:sp>
      <p:sp>
        <p:nvSpPr>
          <p:cNvPr id="13" name="Right Arrow 12"/>
          <p:cNvSpPr/>
          <p:nvPr/>
        </p:nvSpPr>
        <p:spPr>
          <a:xfrm>
            <a:off x="3171240" y="5474771"/>
            <a:ext cx="1064159" cy="632857"/>
          </a:xfrm>
          <a:prstGeom prst="rightArrow">
            <a:avLst/>
          </a:prstGeom>
        </p:spPr>
        <p:style>
          <a:lnRef idx="0">
            <a:schemeClr val="accent6"/>
          </a:lnRef>
          <a:fillRef idx="3">
            <a:schemeClr val="accent6"/>
          </a:fillRef>
          <a:effectRef idx="3">
            <a:schemeClr val="accent6"/>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60774066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crush"/>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11"/>
                                        </p:tgtEl>
                                        <p:attrNameLst>
                                          <p:attrName>style.visibility</p:attrName>
                                        </p:attrNameLst>
                                      </p:cBhvr>
                                      <p:to>
                                        <p:strVal val="visible"/>
                                      </p:to>
                                    </p:set>
                                    <p:animEffect transition="in" filter="fade">
                                      <p:cBhvr>
                                        <p:cTn id="14" dur="1000"/>
                                        <p:tgtEl>
                                          <p:spTgt spid="11"/>
                                        </p:tgtEl>
                                      </p:cBhvr>
                                    </p:animEffect>
                                    <p:anim calcmode="lin" valueType="num">
                                      <p:cBhvr>
                                        <p:cTn id="15" dur="1000" fill="hold"/>
                                        <p:tgtEl>
                                          <p:spTgt spid="11"/>
                                        </p:tgtEl>
                                        <p:attrNameLst>
                                          <p:attrName>ppt_x</p:attrName>
                                        </p:attrNameLst>
                                      </p:cBhvr>
                                      <p:tavLst>
                                        <p:tav tm="0">
                                          <p:val>
                                            <p:strVal val="#ppt_x"/>
                                          </p:val>
                                        </p:tav>
                                        <p:tav tm="100000">
                                          <p:val>
                                            <p:strVal val="#ppt_x"/>
                                          </p:val>
                                        </p:tav>
                                      </p:tavLst>
                                    </p:anim>
                                    <p:anim calcmode="lin" valueType="num">
                                      <p:cBhvr>
                                        <p:cTn id="16"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2" presetClass="entr" presetSubtype="4" fill="hold" nodeType="click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wipe(down)">
                                      <p:cBhvr>
                                        <p:cTn id="21" dur="500"/>
                                        <p:tgtEl>
                                          <p:spTgt spid="7"/>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4" fill="hold" grpId="0" nodeType="clickEffect">
                                  <p:stCondLst>
                                    <p:cond delay="0"/>
                                  </p:stCondLst>
                                  <p:childTnLst>
                                    <p:set>
                                      <p:cBhvr>
                                        <p:cTn id="25" dur="1" fill="hold">
                                          <p:stCondLst>
                                            <p:cond delay="0"/>
                                          </p:stCondLst>
                                        </p:cTn>
                                        <p:tgtEl>
                                          <p:spTgt spid="2"/>
                                        </p:tgtEl>
                                        <p:attrNameLst>
                                          <p:attrName>style.visibility</p:attrName>
                                        </p:attrNameLst>
                                      </p:cBhvr>
                                      <p:to>
                                        <p:strVal val="visible"/>
                                      </p:to>
                                    </p:set>
                                    <p:animEffect transition="in" filter="wipe(down)">
                                      <p:cBhvr>
                                        <p:cTn id="26" dur="500"/>
                                        <p:tgtEl>
                                          <p:spTgt spid="2"/>
                                        </p:tgtEl>
                                      </p:cBhvr>
                                    </p:animEffect>
                                  </p:childTnLst>
                                </p:cTn>
                              </p:par>
                            </p:childTnLst>
                          </p:cTn>
                        </p:par>
                      </p:childTnLst>
                    </p:cTn>
                  </p:par>
                  <p:par>
                    <p:cTn id="27" fill="hold">
                      <p:stCondLst>
                        <p:cond delay="indefinite"/>
                      </p:stCondLst>
                      <p:childTnLst>
                        <p:par>
                          <p:cTn id="28" fill="hold">
                            <p:stCondLst>
                              <p:cond delay="0"/>
                            </p:stCondLst>
                            <p:childTnLst>
                              <p:par>
                                <p:cTn id="29" presetID="22" presetClass="entr" presetSubtype="4" fill="hold" grpId="0" nodeType="clickEffect">
                                  <p:stCondLst>
                                    <p:cond delay="0"/>
                                  </p:stCondLst>
                                  <p:childTnLst>
                                    <p:set>
                                      <p:cBhvr>
                                        <p:cTn id="30" dur="1" fill="hold">
                                          <p:stCondLst>
                                            <p:cond delay="0"/>
                                          </p:stCondLst>
                                        </p:cTn>
                                        <p:tgtEl>
                                          <p:spTgt spid="12"/>
                                        </p:tgtEl>
                                        <p:attrNameLst>
                                          <p:attrName>style.visibility</p:attrName>
                                        </p:attrNameLst>
                                      </p:cBhvr>
                                      <p:to>
                                        <p:strVal val="visible"/>
                                      </p:to>
                                    </p:set>
                                    <p:animEffect transition="in" filter="wipe(down)">
                                      <p:cBhvr>
                                        <p:cTn id="31" dur="500"/>
                                        <p:tgtEl>
                                          <p:spTgt spid="12"/>
                                        </p:tgtEl>
                                      </p:cBhvr>
                                    </p:animEffect>
                                  </p:childTnLst>
                                </p:cTn>
                              </p:par>
                            </p:childTnLst>
                          </p:cTn>
                        </p:par>
                      </p:childTnLst>
                    </p:cTn>
                  </p:par>
                  <p:par>
                    <p:cTn id="32" fill="hold">
                      <p:stCondLst>
                        <p:cond delay="indefinite"/>
                      </p:stCondLst>
                      <p:childTnLst>
                        <p:par>
                          <p:cTn id="33" fill="hold">
                            <p:stCondLst>
                              <p:cond delay="0"/>
                            </p:stCondLst>
                            <p:childTnLst>
                              <p:par>
                                <p:cTn id="34" presetID="22" presetClass="entr" presetSubtype="4" fill="hold" nodeType="clickEffect">
                                  <p:stCondLst>
                                    <p:cond delay="0"/>
                                  </p:stCondLst>
                                  <p:childTnLst>
                                    <p:set>
                                      <p:cBhvr>
                                        <p:cTn id="35" dur="1" fill="hold">
                                          <p:stCondLst>
                                            <p:cond delay="0"/>
                                          </p:stCondLst>
                                        </p:cTn>
                                        <p:tgtEl>
                                          <p:spTgt spid="5"/>
                                        </p:tgtEl>
                                        <p:attrNameLst>
                                          <p:attrName>style.visibility</p:attrName>
                                        </p:attrNameLst>
                                      </p:cBhvr>
                                      <p:to>
                                        <p:strVal val="visible"/>
                                      </p:to>
                                    </p:set>
                                    <p:animEffect transition="in" filter="wipe(down)">
                                      <p:cBhvr>
                                        <p:cTn id="36" dur="500"/>
                                        <p:tgtEl>
                                          <p:spTgt spid="5"/>
                                        </p:tgtEl>
                                      </p:cBhvr>
                                    </p:animEffect>
                                  </p:childTnLst>
                                </p:cTn>
                              </p:par>
                            </p:childTnLst>
                          </p:cTn>
                        </p:par>
                      </p:childTnLst>
                    </p:cTn>
                  </p:par>
                  <p:par>
                    <p:cTn id="37" fill="hold">
                      <p:stCondLst>
                        <p:cond delay="indefinite"/>
                      </p:stCondLst>
                      <p:childTnLst>
                        <p:par>
                          <p:cTn id="38" fill="hold">
                            <p:stCondLst>
                              <p:cond delay="0"/>
                            </p:stCondLst>
                            <p:childTnLst>
                              <p:par>
                                <p:cTn id="39" presetID="6" presetClass="entr" presetSubtype="16" fill="hold" grpId="0" nodeType="clickEffect">
                                  <p:stCondLst>
                                    <p:cond delay="0"/>
                                  </p:stCondLst>
                                  <p:childTnLst>
                                    <p:set>
                                      <p:cBhvr>
                                        <p:cTn id="40" dur="1" fill="hold">
                                          <p:stCondLst>
                                            <p:cond delay="0"/>
                                          </p:stCondLst>
                                        </p:cTn>
                                        <p:tgtEl>
                                          <p:spTgt spid="3"/>
                                        </p:tgtEl>
                                        <p:attrNameLst>
                                          <p:attrName>style.visibility</p:attrName>
                                        </p:attrNameLst>
                                      </p:cBhvr>
                                      <p:to>
                                        <p:strVal val="visible"/>
                                      </p:to>
                                    </p:set>
                                    <p:animEffect transition="in" filter="circle(in)">
                                      <p:cBhvr>
                                        <p:cTn id="41" dur="2000"/>
                                        <p:tgtEl>
                                          <p:spTgt spid="3"/>
                                        </p:tgtEl>
                                      </p:cBhvr>
                                    </p:animEffect>
                                  </p:childTnLst>
                                </p:cTn>
                              </p:par>
                            </p:childTnLst>
                          </p:cTn>
                        </p:par>
                      </p:childTnLst>
                    </p:cTn>
                  </p:par>
                  <p:par>
                    <p:cTn id="42" fill="hold">
                      <p:stCondLst>
                        <p:cond delay="indefinite"/>
                      </p:stCondLst>
                      <p:childTnLst>
                        <p:par>
                          <p:cTn id="43" fill="hold">
                            <p:stCondLst>
                              <p:cond delay="0"/>
                            </p:stCondLst>
                            <p:childTnLst>
                              <p:par>
                                <p:cTn id="44" presetID="6" presetClass="entr" presetSubtype="16" fill="hold" grpId="0" nodeType="clickEffect">
                                  <p:stCondLst>
                                    <p:cond delay="0"/>
                                  </p:stCondLst>
                                  <p:childTnLst>
                                    <p:set>
                                      <p:cBhvr>
                                        <p:cTn id="45" dur="1" fill="hold">
                                          <p:stCondLst>
                                            <p:cond delay="0"/>
                                          </p:stCondLst>
                                        </p:cTn>
                                        <p:tgtEl>
                                          <p:spTgt spid="13"/>
                                        </p:tgtEl>
                                        <p:attrNameLst>
                                          <p:attrName>style.visibility</p:attrName>
                                        </p:attrNameLst>
                                      </p:cBhvr>
                                      <p:to>
                                        <p:strVal val="visible"/>
                                      </p:to>
                                    </p:set>
                                    <p:animEffect transition="in" filter="circle(in)">
                                      <p:cBhvr>
                                        <p:cTn id="46" dur="2000"/>
                                        <p:tgtEl>
                                          <p:spTgt spid="13"/>
                                        </p:tgtEl>
                                      </p:cBhvr>
                                    </p:animEffect>
                                  </p:childTnLst>
                                </p:cTn>
                              </p:par>
                            </p:childTnLst>
                          </p:cTn>
                        </p:par>
                      </p:childTnLst>
                    </p:cTn>
                  </p:par>
                  <p:par>
                    <p:cTn id="47" fill="hold">
                      <p:stCondLst>
                        <p:cond delay="indefinite"/>
                      </p:stCondLst>
                      <p:childTnLst>
                        <p:par>
                          <p:cTn id="48" fill="hold">
                            <p:stCondLst>
                              <p:cond delay="0"/>
                            </p:stCondLst>
                            <p:childTnLst>
                              <p:par>
                                <p:cTn id="49" presetID="6" presetClass="entr" presetSubtype="16" fill="hold" nodeType="clickEffect">
                                  <p:stCondLst>
                                    <p:cond delay="0"/>
                                  </p:stCondLst>
                                  <p:childTnLst>
                                    <p:set>
                                      <p:cBhvr>
                                        <p:cTn id="50" dur="1" fill="hold">
                                          <p:stCondLst>
                                            <p:cond delay="0"/>
                                          </p:stCondLst>
                                        </p:cTn>
                                        <p:tgtEl>
                                          <p:spTgt spid="6"/>
                                        </p:tgtEl>
                                        <p:attrNameLst>
                                          <p:attrName>style.visibility</p:attrName>
                                        </p:attrNameLst>
                                      </p:cBhvr>
                                      <p:to>
                                        <p:strVal val="visible"/>
                                      </p:to>
                                    </p:set>
                                    <p:animEffect transition="in" filter="circle(in)">
                                      <p:cBhvr>
                                        <p:cTn id="51"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11" grpId="0" animBg="1"/>
      <p:bldP spid="12" grpId="0" animBg="1"/>
      <p:bldP spid="13"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28600" y="61827"/>
            <a:ext cx="4876800" cy="2123658"/>
          </a:xfrm>
          <a:prstGeom prst="rect">
            <a:avLst/>
          </a:prstGeom>
        </p:spPr>
        <p:style>
          <a:lnRef idx="2">
            <a:schemeClr val="dk1"/>
          </a:lnRef>
          <a:fillRef idx="1">
            <a:schemeClr val="lt1"/>
          </a:fillRef>
          <a:effectRef idx="0">
            <a:schemeClr val="dk1"/>
          </a:effectRef>
          <a:fontRef idx="minor">
            <a:schemeClr val="dk1"/>
          </a:fontRef>
        </p:style>
        <p:txBody>
          <a:bodyPr wrap="square" rtlCol="0">
            <a:spAutoFit/>
            <a:scene3d>
              <a:camera prst="perspectiveLeft"/>
              <a:lightRig rig="threePt" dir="t"/>
            </a:scene3d>
            <a:sp3d extrusionH="57150">
              <a:bevelT w="38100" h="38100"/>
            </a:sp3d>
          </a:bodyPr>
          <a:lstStyle/>
          <a:p>
            <a:pPr marL="571500" indent="-571500">
              <a:buFont typeface="Wingdings" pitchFamily="2" charset="2"/>
              <a:buChar char="q"/>
            </a:pPr>
            <a:r>
              <a:rPr lang="ar-SA" sz="5400" b="1" dirty="0" smtClean="0">
                <a:ln>
                  <a:solidFill>
                    <a:schemeClr val="bg2">
                      <a:lumMod val="10000"/>
                    </a:schemeClr>
                  </a:solidFill>
                </a:ln>
                <a:blipFill>
                  <a:blip r:embed="rId2"/>
                  <a:tile tx="0" ty="0" sx="100000" sy="100000" flip="none" algn="tl"/>
                </a:blipFill>
                <a:latin typeface="NikoshBAN" pitchFamily="2" charset="0"/>
                <a:cs typeface="NikoshBAN" pitchFamily="2" charset="0"/>
              </a:rPr>
              <a:t> </a:t>
            </a:r>
            <a:r>
              <a:rPr lang="bn-IN" sz="6600" b="1" dirty="0" smtClean="0">
                <a:ln>
                  <a:solidFill>
                    <a:schemeClr val="bg2">
                      <a:lumMod val="10000"/>
                    </a:schemeClr>
                  </a:solidFill>
                </a:ln>
                <a:blipFill>
                  <a:blip r:embed="rId2"/>
                  <a:tile tx="0" ty="0" sx="100000" sy="100000" flip="none" algn="tl"/>
                </a:blipFill>
                <a:effectLst>
                  <a:glow rad="101600">
                    <a:schemeClr val="accent2">
                      <a:satMod val="175000"/>
                      <a:alpha val="40000"/>
                    </a:schemeClr>
                  </a:glow>
                </a:effectLst>
                <a:latin typeface="NikoshBAN" pitchFamily="2" charset="0"/>
                <a:cs typeface="NikoshBAN" pitchFamily="2" charset="0"/>
              </a:rPr>
              <a:t>জঙ্গিবাদে শাব্দিক অর্থ </a:t>
            </a:r>
            <a:endParaRPr lang="en-US" sz="2800" b="1" dirty="0">
              <a:ln>
                <a:solidFill>
                  <a:schemeClr val="bg2">
                    <a:lumMod val="10000"/>
                  </a:schemeClr>
                </a:solidFill>
              </a:ln>
              <a:solidFill>
                <a:srgbClr val="00B050"/>
              </a:solidFill>
              <a:effectLst>
                <a:glow rad="101600">
                  <a:schemeClr val="accent2">
                    <a:satMod val="175000"/>
                    <a:alpha val="40000"/>
                  </a:schemeClr>
                </a:glow>
              </a:effectLst>
              <a:latin typeface="NikoshBAN" pitchFamily="2" charset="0"/>
              <a:cs typeface="NikoshBAN" pitchFamily="2" charset="0"/>
            </a:endParaRPr>
          </a:p>
        </p:txBody>
      </p:sp>
      <p:sp>
        <p:nvSpPr>
          <p:cNvPr id="4" name="TextBox 3"/>
          <p:cNvSpPr txBox="1"/>
          <p:nvPr/>
        </p:nvSpPr>
        <p:spPr>
          <a:xfrm>
            <a:off x="228600" y="2057400"/>
            <a:ext cx="8915400" cy="5447645"/>
          </a:xfrm>
          <a:prstGeom prst="rect">
            <a:avLst/>
          </a:prstGeom>
          <a:noFill/>
        </p:spPr>
        <p:txBody>
          <a:bodyPr wrap="square" rtlCol="0">
            <a:spAutoFit/>
            <a:scene3d>
              <a:camera prst="orthographicFront"/>
              <a:lightRig rig="threePt" dir="t"/>
            </a:scene3d>
            <a:sp3d extrusionH="57150">
              <a:bevelT w="38100" h="38100"/>
            </a:sp3d>
          </a:bodyPr>
          <a:lstStyle/>
          <a:p>
            <a:r>
              <a:rPr lang="bn-IN" sz="3600" b="1" dirty="0">
                <a:latin typeface="NikoshBAN" panose="02000000000000000000" pitchFamily="2" charset="0"/>
                <a:cs typeface="NikoshBAN" panose="02000000000000000000" pitchFamily="2" charset="0"/>
              </a:rPr>
              <a:t>জঙ্গিবাদের </a:t>
            </a:r>
            <a:r>
              <a:rPr lang="bn-IN" sz="3600" b="1" dirty="0">
                <a:blipFill>
                  <a:blip r:embed="rId2"/>
                  <a:tile tx="0" ty="0" sx="100000" sy="100000" flip="none" algn="tl"/>
                </a:blipFill>
                <a:latin typeface="NikoshBAN" pitchFamily="2" charset="0"/>
                <a:cs typeface="NikoshBAN" pitchFamily="2" charset="0"/>
              </a:rPr>
              <a:t>শাব্দিক অর্থ </a:t>
            </a:r>
            <a:r>
              <a:rPr lang="en-US" sz="2800" dirty="0">
                <a:latin typeface="NikoshBAN" panose="02000000000000000000" pitchFamily="2" charset="0"/>
                <a:cs typeface="NikoshBAN" panose="02000000000000000000" pitchFamily="2" charset="0"/>
              </a:rPr>
              <a:t/>
            </a:r>
            <a:br>
              <a:rPr lang="en-US" sz="2800" dirty="0">
                <a:latin typeface="NikoshBAN" panose="02000000000000000000" pitchFamily="2" charset="0"/>
                <a:cs typeface="NikoshBAN" panose="02000000000000000000" pitchFamily="2" charset="0"/>
              </a:rPr>
            </a:br>
            <a:r>
              <a:rPr lang="bn-IN" sz="2800" dirty="0">
                <a:latin typeface="NikoshBAN" panose="02000000000000000000" pitchFamily="2" charset="0"/>
                <a:cs typeface="NikoshBAN" panose="02000000000000000000" pitchFamily="2" charset="0"/>
              </a:rPr>
              <a:t>জঙ্গি</a:t>
            </a:r>
            <a:r>
              <a:rPr lang="en-US" sz="2800" dirty="0">
                <a:latin typeface="NikoshBAN" panose="02000000000000000000" pitchFamily="2" charset="0"/>
                <a:cs typeface="NikoshBAN" panose="02000000000000000000" pitchFamily="2" charset="0"/>
              </a:rPr>
              <a:t>, </a:t>
            </a:r>
            <a:r>
              <a:rPr lang="bn-IN" sz="2800" dirty="0">
                <a:latin typeface="NikoshBAN" panose="02000000000000000000" pitchFamily="2" charset="0"/>
                <a:cs typeface="NikoshBAN" panose="02000000000000000000" pitchFamily="2" charset="0"/>
              </a:rPr>
              <a:t>জঙ্গিবাদ ও জঙ্গিবাদী শব্দগুলোর মূল হল জঙ্গ। এটি (</a:t>
            </a:r>
            <a:r>
              <a:rPr lang="ar-SA" sz="2800" dirty="0">
                <a:latin typeface="NikoshBAN" panose="02000000000000000000" pitchFamily="2" charset="0"/>
              </a:rPr>
              <a:t>جنگ ـ ج ن گ</a:t>
            </a:r>
            <a:r>
              <a:rPr lang="bn-IN" sz="2800" dirty="0">
                <a:latin typeface="NikoshBAN" panose="02000000000000000000" pitchFamily="2" charset="0"/>
                <a:cs typeface="NikoshBAN" panose="02000000000000000000" pitchFamily="2" charset="0"/>
              </a:rPr>
              <a:t>) ফার্সী ও উর্দু ভাষার শব্দ। </a:t>
            </a:r>
            <a:r>
              <a:rPr lang="bn-IN" sz="2800" dirty="0" smtClean="0">
                <a:latin typeface="NikoshBAN" panose="02000000000000000000" pitchFamily="2" charset="0"/>
                <a:cs typeface="NikoshBAN" panose="02000000000000000000" pitchFamily="2" charset="0"/>
              </a:rPr>
              <a:t>।</a:t>
            </a:r>
          </a:p>
          <a:p>
            <a:r>
              <a:rPr lang="bn-IN" sz="2800" dirty="0" smtClean="0">
                <a:latin typeface="NikoshBAN" panose="02000000000000000000" pitchFamily="2" charset="0"/>
                <a:cs typeface="NikoshBAN" panose="02000000000000000000" pitchFamily="2" charset="0"/>
              </a:rPr>
              <a:t> </a:t>
            </a:r>
            <a:r>
              <a:rPr lang="bn-IN" sz="2800" dirty="0">
                <a:latin typeface="NikoshBAN" panose="02000000000000000000" pitchFamily="2" charset="0"/>
                <a:cs typeface="NikoshBAN" panose="02000000000000000000" pitchFamily="2" charset="0"/>
              </a:rPr>
              <a:t>জঙ্গ অর্থ যুদ্ধ</a:t>
            </a:r>
            <a:r>
              <a:rPr lang="en-US" sz="2800" dirty="0">
                <a:latin typeface="NikoshBAN" panose="02000000000000000000" pitchFamily="2" charset="0"/>
                <a:cs typeface="NikoshBAN" panose="02000000000000000000" pitchFamily="2" charset="0"/>
              </a:rPr>
              <a:t>, </a:t>
            </a:r>
            <a:r>
              <a:rPr lang="bn-IN" sz="2800" dirty="0">
                <a:latin typeface="NikoshBAN" panose="02000000000000000000" pitchFamily="2" charset="0"/>
                <a:cs typeface="NikoshBAN" panose="02000000000000000000" pitchFamily="2" charset="0"/>
              </a:rPr>
              <a:t>তুমুল কলহ</a:t>
            </a:r>
            <a:r>
              <a:rPr lang="en-US" sz="2800" dirty="0">
                <a:latin typeface="NikoshBAN" panose="02000000000000000000" pitchFamily="2" charset="0"/>
                <a:cs typeface="NikoshBAN" panose="02000000000000000000" pitchFamily="2" charset="0"/>
              </a:rPr>
              <a:t>, </a:t>
            </a:r>
            <a:r>
              <a:rPr lang="bn-IN" sz="2800" dirty="0">
                <a:latin typeface="NikoshBAN" panose="02000000000000000000" pitchFamily="2" charset="0"/>
                <a:cs typeface="NikoshBAN" panose="02000000000000000000" pitchFamily="2" charset="0"/>
              </a:rPr>
              <a:t>লড়াই</a:t>
            </a:r>
            <a:r>
              <a:rPr lang="en-US" sz="2800" dirty="0">
                <a:latin typeface="NikoshBAN" panose="02000000000000000000" pitchFamily="2" charset="0"/>
                <a:cs typeface="NikoshBAN" panose="02000000000000000000" pitchFamily="2" charset="0"/>
              </a:rPr>
              <a:t>, </a:t>
            </a:r>
            <a:r>
              <a:rPr lang="bn-IN" sz="2800" dirty="0">
                <a:latin typeface="NikoshBAN" panose="02000000000000000000" pitchFamily="2" charset="0"/>
                <a:cs typeface="NikoshBAN" panose="02000000000000000000" pitchFamily="2" charset="0"/>
              </a:rPr>
              <a:t>প্রচন্ড ঝগড়া</a:t>
            </a:r>
            <a:r>
              <a:rPr lang="bn-IN" sz="2800" dirty="0" smtClean="0">
                <a:latin typeface="NikoshBAN" panose="02000000000000000000" pitchFamily="2" charset="0"/>
                <a:cs typeface="NikoshBAN" panose="02000000000000000000" pitchFamily="2" charset="0"/>
              </a:rPr>
              <a:t>।</a:t>
            </a:r>
          </a:p>
          <a:p>
            <a:r>
              <a:rPr lang="bn-IN" sz="2800" dirty="0" smtClean="0">
                <a:latin typeface="NikoshBAN" panose="02000000000000000000" pitchFamily="2" charset="0"/>
                <a:cs typeface="NikoshBAN" panose="02000000000000000000" pitchFamily="2" charset="0"/>
              </a:rPr>
              <a:t> </a:t>
            </a:r>
            <a:r>
              <a:rPr lang="bn-IN" sz="2800" dirty="0">
                <a:latin typeface="NikoshBAN" panose="02000000000000000000" pitchFamily="2" charset="0"/>
                <a:cs typeface="NikoshBAN" panose="02000000000000000000" pitchFamily="2" charset="0"/>
              </a:rPr>
              <a:t>জঙ্গি অর্থ যোদ্ধা। সেভাবে জঙ্গিবাদ অর্থ জঙ্গিদের মতবাদ</a:t>
            </a:r>
            <a:r>
              <a:rPr lang="en-US" sz="2800" dirty="0">
                <a:latin typeface="NikoshBAN" panose="02000000000000000000" pitchFamily="2" charset="0"/>
                <a:cs typeface="NikoshBAN" panose="02000000000000000000" pitchFamily="2" charset="0"/>
              </a:rPr>
              <a:t>, </a:t>
            </a:r>
            <a:r>
              <a:rPr lang="bn-IN" sz="2800" dirty="0">
                <a:latin typeface="NikoshBAN" panose="02000000000000000000" pitchFamily="2" charset="0"/>
                <a:cs typeface="NikoshBAN" panose="02000000000000000000" pitchFamily="2" charset="0"/>
              </a:rPr>
              <a:t>দৃষ্টিভঙ্গি ও কর্মকান্ড</a:t>
            </a:r>
            <a:r>
              <a:rPr lang="bn-IN" sz="2800" dirty="0" smtClean="0">
                <a:latin typeface="NikoshBAN" panose="02000000000000000000" pitchFamily="2" charset="0"/>
                <a:cs typeface="NikoshBAN" panose="02000000000000000000" pitchFamily="2" charset="0"/>
              </a:rPr>
              <a:t>।</a:t>
            </a:r>
          </a:p>
          <a:p>
            <a:r>
              <a:rPr lang="bn-IN" sz="2800" dirty="0" smtClean="0">
                <a:latin typeface="NikoshBAN" panose="02000000000000000000" pitchFamily="2" charset="0"/>
                <a:cs typeface="NikoshBAN" panose="02000000000000000000" pitchFamily="2" charset="0"/>
              </a:rPr>
              <a:t> </a:t>
            </a:r>
            <a:r>
              <a:rPr lang="bn-IN" sz="2800" dirty="0">
                <a:latin typeface="NikoshBAN" panose="02000000000000000000" pitchFamily="2" charset="0"/>
                <a:cs typeface="NikoshBAN" panose="02000000000000000000" pitchFamily="2" charset="0"/>
              </a:rPr>
              <a:t>ইংরেজীতে বলা হয় </a:t>
            </a:r>
            <a:r>
              <a:rPr lang="en-US" sz="2800" dirty="0">
                <a:latin typeface="NikoshBAN" panose="02000000000000000000" pitchFamily="2" charset="0"/>
                <a:cs typeface="NikoshBAN" panose="02000000000000000000" pitchFamily="2" charset="0"/>
              </a:rPr>
              <a:t>Militant, Militancy </a:t>
            </a:r>
            <a:r>
              <a:rPr lang="bn-IN" sz="2800" dirty="0">
                <a:latin typeface="NikoshBAN" panose="02000000000000000000" pitchFamily="2" charset="0"/>
                <a:cs typeface="NikoshBAN" panose="02000000000000000000" pitchFamily="2" charset="0"/>
              </a:rPr>
              <a:t>কিংবা </a:t>
            </a:r>
            <a:r>
              <a:rPr lang="en-US" sz="2800" dirty="0">
                <a:latin typeface="NikoshBAN" panose="02000000000000000000" pitchFamily="2" charset="0"/>
                <a:cs typeface="NikoshBAN" panose="02000000000000000000" pitchFamily="2" charset="0"/>
              </a:rPr>
              <a:t>Military activities. </a:t>
            </a:r>
            <a:endParaRPr lang="bn-IN" sz="2800" dirty="0" smtClean="0">
              <a:latin typeface="NikoshBAN" panose="02000000000000000000" pitchFamily="2" charset="0"/>
              <a:cs typeface="NikoshBAN" panose="02000000000000000000" pitchFamily="2" charset="0"/>
            </a:endParaRPr>
          </a:p>
          <a:p>
            <a:r>
              <a:rPr lang="en-US" sz="2800" dirty="0" smtClean="0">
                <a:latin typeface="NikoshBAN" panose="02000000000000000000" pitchFamily="2" charset="0"/>
                <a:cs typeface="NikoshBAN" panose="02000000000000000000" pitchFamily="2" charset="0"/>
              </a:rPr>
              <a:t>Oxford </a:t>
            </a:r>
            <a:r>
              <a:rPr lang="en-US" sz="2800" dirty="0">
                <a:latin typeface="NikoshBAN" panose="02000000000000000000" pitchFamily="2" charset="0"/>
                <a:cs typeface="NikoshBAN" panose="02000000000000000000" pitchFamily="2" charset="0"/>
              </a:rPr>
              <a:t>Advanced Learner’s Dictionary-</a:t>
            </a:r>
            <a:r>
              <a:rPr lang="bn-IN" sz="2800" dirty="0">
                <a:latin typeface="NikoshBAN" panose="02000000000000000000" pitchFamily="2" charset="0"/>
                <a:cs typeface="NikoshBAN" panose="02000000000000000000" pitchFamily="2" charset="0"/>
              </a:rPr>
              <a:t>তে বলা হয়েছে : </a:t>
            </a:r>
            <a:r>
              <a:rPr lang="en-US" sz="2800" dirty="0">
                <a:solidFill>
                  <a:srgbClr val="FF0000"/>
                </a:solidFill>
                <a:latin typeface="NikoshBAN" panose="02000000000000000000" pitchFamily="2" charset="0"/>
                <a:cs typeface="NikoshBAN" panose="02000000000000000000" pitchFamily="2" charset="0"/>
              </a:rPr>
              <a:t>Militant </a:t>
            </a:r>
            <a:r>
              <a:rPr lang="en-US" sz="2800" dirty="0" err="1">
                <a:solidFill>
                  <a:srgbClr val="FF0000"/>
                </a:solidFill>
                <a:latin typeface="NikoshBAN" panose="02000000000000000000" pitchFamily="2" charset="0"/>
                <a:cs typeface="NikoshBAN" panose="02000000000000000000" pitchFamily="2" charset="0"/>
              </a:rPr>
              <a:t>adj</a:t>
            </a:r>
            <a:r>
              <a:rPr lang="en-US" sz="2800" dirty="0">
                <a:solidFill>
                  <a:srgbClr val="FF0000"/>
                </a:solidFill>
                <a:latin typeface="NikoshBAN" panose="02000000000000000000" pitchFamily="2" charset="0"/>
                <a:cs typeface="NikoshBAN" panose="02000000000000000000" pitchFamily="2" charset="0"/>
              </a:rPr>
              <a:t>, </a:t>
            </a:r>
            <a:r>
              <a:rPr lang="en-US" sz="2800" dirty="0" err="1">
                <a:solidFill>
                  <a:srgbClr val="FF0000"/>
                </a:solidFill>
                <a:latin typeface="NikoshBAN" panose="02000000000000000000" pitchFamily="2" charset="0"/>
                <a:cs typeface="NikoshBAN" panose="02000000000000000000" pitchFamily="2" charset="0"/>
              </a:rPr>
              <a:t>Favouring</a:t>
            </a:r>
            <a:r>
              <a:rPr lang="en-US" sz="2800" dirty="0">
                <a:solidFill>
                  <a:srgbClr val="FF0000"/>
                </a:solidFill>
                <a:latin typeface="NikoshBAN" panose="02000000000000000000" pitchFamily="2" charset="0"/>
                <a:cs typeface="NikoshBAN" panose="02000000000000000000" pitchFamily="2" charset="0"/>
              </a:rPr>
              <a:t> the use of force or strong pressure to achieve one’s aim. </a:t>
            </a:r>
            <a:r>
              <a:rPr lang="bn-IN" sz="2800" dirty="0">
                <a:solidFill>
                  <a:srgbClr val="FF0000"/>
                </a:solidFill>
                <a:latin typeface="NikoshBAN" panose="02000000000000000000" pitchFamily="2" charset="0"/>
                <a:cs typeface="NikoshBAN" panose="02000000000000000000" pitchFamily="2" charset="0"/>
              </a:rPr>
              <a:t>অর্থাৎ কারো উদ্দেশ্যে সাধনের জন্য শক্তি প্রয়োগ বা প্রবল চাপ প্রয়োগ</a:t>
            </a:r>
            <a:r>
              <a:rPr lang="bn-IN" sz="2800" dirty="0" smtClean="0">
                <a:solidFill>
                  <a:srgbClr val="FF0000"/>
                </a:solidFill>
                <a:latin typeface="NikoshBAN" panose="02000000000000000000" pitchFamily="2" charset="0"/>
                <a:cs typeface="NikoshBAN" panose="02000000000000000000" pitchFamily="2" charset="0"/>
              </a:rPr>
              <a:t>।</a:t>
            </a:r>
            <a:r>
              <a:rPr lang="en-US" sz="2800" dirty="0">
                <a:solidFill>
                  <a:srgbClr val="FF0000"/>
                </a:solidFill>
                <a:latin typeface="NikoshBAN" panose="02000000000000000000" pitchFamily="2" charset="0"/>
                <a:cs typeface="NikoshBAN" panose="02000000000000000000" pitchFamily="2" charset="0"/>
              </a:rPr>
              <a:t/>
            </a:r>
            <a:br>
              <a:rPr lang="en-US" sz="2800" dirty="0">
                <a:solidFill>
                  <a:srgbClr val="FF0000"/>
                </a:solidFill>
                <a:latin typeface="NikoshBAN" panose="02000000000000000000" pitchFamily="2" charset="0"/>
                <a:cs typeface="NikoshBAN" panose="02000000000000000000" pitchFamily="2" charset="0"/>
              </a:rPr>
            </a:br>
            <a:endParaRPr lang="en-US" sz="3200" b="1" dirty="0">
              <a:solidFill>
                <a:srgbClr val="FF0000"/>
              </a:solidFill>
              <a:latin typeface="NikoshBAN" pitchFamily="2" charset="0"/>
              <a:cs typeface="NikoshBAN" pitchFamily="2" charset="0"/>
            </a:endParaRP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105401" y="0"/>
            <a:ext cx="4038600" cy="2514600"/>
          </a:xfrm>
          <a:prstGeom prst="rect">
            <a:avLst/>
          </a:prstGeom>
        </p:spPr>
      </p:pic>
    </p:spTree>
    <p:extLst>
      <p:ext uri="{BB962C8B-B14F-4D97-AF65-F5344CB8AC3E}">
        <p14:creationId xmlns:p14="http://schemas.microsoft.com/office/powerpoint/2010/main" val="47833617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1000" fill="hold"/>
                                        <p:tgtEl>
                                          <p:spTgt spid="3"/>
                                        </p:tgtEl>
                                        <p:attrNameLst>
                                          <p:attrName>ppt_w</p:attrName>
                                        </p:attrNameLst>
                                      </p:cBhvr>
                                      <p:tavLst>
                                        <p:tav tm="0">
                                          <p:val>
                                            <p:fltVal val="0"/>
                                          </p:val>
                                        </p:tav>
                                        <p:tav tm="100000">
                                          <p:val>
                                            <p:strVal val="#ppt_w"/>
                                          </p:val>
                                        </p:tav>
                                      </p:tavLst>
                                    </p:anim>
                                    <p:anim calcmode="lin" valueType="num">
                                      <p:cBhvr>
                                        <p:cTn id="8" dur="1000" fill="hold"/>
                                        <p:tgtEl>
                                          <p:spTgt spid="3"/>
                                        </p:tgtEl>
                                        <p:attrNameLst>
                                          <p:attrName>ppt_h</p:attrName>
                                        </p:attrNameLst>
                                      </p:cBhvr>
                                      <p:tavLst>
                                        <p:tav tm="0">
                                          <p:val>
                                            <p:fltVal val="0"/>
                                          </p:val>
                                        </p:tav>
                                        <p:tav tm="100000">
                                          <p:val>
                                            <p:strVal val="#ppt_h"/>
                                          </p:val>
                                        </p:tav>
                                      </p:tavLst>
                                    </p:anim>
                                    <p:anim calcmode="lin" valueType="num">
                                      <p:cBhvr>
                                        <p:cTn id="9" dur="1000" fill="hold"/>
                                        <p:tgtEl>
                                          <p:spTgt spid="3"/>
                                        </p:tgtEl>
                                        <p:attrNameLst>
                                          <p:attrName>style.rotation</p:attrName>
                                        </p:attrNameLst>
                                      </p:cBhvr>
                                      <p:tavLst>
                                        <p:tav tm="0">
                                          <p:val>
                                            <p:fltVal val="90"/>
                                          </p:val>
                                        </p:tav>
                                        <p:tav tm="100000">
                                          <p:val>
                                            <p:fltVal val="0"/>
                                          </p:val>
                                        </p:tav>
                                      </p:tavLst>
                                    </p:anim>
                                    <p:animEffect transition="in" filter="fade">
                                      <p:cBhvr>
                                        <p:cTn id="10" dur="1000"/>
                                        <p:tgtEl>
                                          <p:spTgt spid="3"/>
                                        </p:tgtEl>
                                      </p:cBhvr>
                                    </p:animEffect>
                                  </p:childTnLst>
                                </p:cTn>
                              </p:par>
                            </p:childTnLst>
                          </p:cTn>
                        </p:par>
                      </p:childTnLst>
                    </p:cTn>
                  </p:par>
                  <p:par>
                    <p:cTn id="11" fill="hold">
                      <p:stCondLst>
                        <p:cond delay="indefinite"/>
                      </p:stCondLst>
                      <p:childTnLst>
                        <p:par>
                          <p:cTn id="12" fill="hold">
                            <p:stCondLst>
                              <p:cond delay="0"/>
                            </p:stCondLst>
                            <p:childTnLst>
                              <p:par>
                                <p:cTn id="13" presetID="31" presetClass="entr" presetSubtype="0" fill="hold" grpId="0" nodeType="clickEffect">
                                  <p:stCondLst>
                                    <p:cond delay="0"/>
                                  </p:stCondLst>
                                  <p:childTnLst>
                                    <p:set>
                                      <p:cBhvr>
                                        <p:cTn id="14" dur="1" fill="hold">
                                          <p:stCondLst>
                                            <p:cond delay="0"/>
                                          </p:stCondLst>
                                        </p:cTn>
                                        <p:tgtEl>
                                          <p:spTgt spid="2"/>
                                        </p:tgtEl>
                                        <p:attrNameLst>
                                          <p:attrName>style.visibility</p:attrName>
                                        </p:attrNameLst>
                                      </p:cBhvr>
                                      <p:to>
                                        <p:strVal val="visible"/>
                                      </p:to>
                                    </p:set>
                                    <p:anim calcmode="lin" valueType="num">
                                      <p:cBhvr>
                                        <p:cTn id="15" dur="1000" fill="hold"/>
                                        <p:tgtEl>
                                          <p:spTgt spid="2"/>
                                        </p:tgtEl>
                                        <p:attrNameLst>
                                          <p:attrName>ppt_w</p:attrName>
                                        </p:attrNameLst>
                                      </p:cBhvr>
                                      <p:tavLst>
                                        <p:tav tm="0">
                                          <p:val>
                                            <p:fltVal val="0"/>
                                          </p:val>
                                        </p:tav>
                                        <p:tav tm="100000">
                                          <p:val>
                                            <p:strVal val="#ppt_w"/>
                                          </p:val>
                                        </p:tav>
                                      </p:tavLst>
                                    </p:anim>
                                    <p:anim calcmode="lin" valueType="num">
                                      <p:cBhvr>
                                        <p:cTn id="16" dur="1000" fill="hold"/>
                                        <p:tgtEl>
                                          <p:spTgt spid="2"/>
                                        </p:tgtEl>
                                        <p:attrNameLst>
                                          <p:attrName>ppt_h</p:attrName>
                                        </p:attrNameLst>
                                      </p:cBhvr>
                                      <p:tavLst>
                                        <p:tav tm="0">
                                          <p:val>
                                            <p:fltVal val="0"/>
                                          </p:val>
                                        </p:tav>
                                        <p:tav tm="100000">
                                          <p:val>
                                            <p:strVal val="#ppt_h"/>
                                          </p:val>
                                        </p:tav>
                                      </p:tavLst>
                                    </p:anim>
                                    <p:anim calcmode="lin" valueType="num">
                                      <p:cBhvr>
                                        <p:cTn id="17" dur="1000" fill="hold"/>
                                        <p:tgtEl>
                                          <p:spTgt spid="2"/>
                                        </p:tgtEl>
                                        <p:attrNameLst>
                                          <p:attrName>style.rotation</p:attrName>
                                        </p:attrNameLst>
                                      </p:cBhvr>
                                      <p:tavLst>
                                        <p:tav tm="0">
                                          <p:val>
                                            <p:fltVal val="90"/>
                                          </p:val>
                                        </p:tav>
                                        <p:tav tm="100000">
                                          <p:val>
                                            <p:fltVal val="0"/>
                                          </p:val>
                                        </p:tav>
                                      </p:tavLst>
                                    </p:anim>
                                    <p:animEffect transition="in" filter="fade">
                                      <p:cBhvr>
                                        <p:cTn id="18" dur="1000"/>
                                        <p:tgtEl>
                                          <p:spTgt spid="2"/>
                                        </p:tgtEl>
                                      </p:cBhvr>
                                    </p:animEffect>
                                  </p:childTnLst>
                                </p:cTn>
                              </p:par>
                            </p:childTnLst>
                          </p:cTn>
                        </p:par>
                      </p:childTnLst>
                    </p:cTn>
                  </p:par>
                  <p:par>
                    <p:cTn id="19" fill="hold">
                      <p:stCondLst>
                        <p:cond delay="indefinite"/>
                      </p:stCondLst>
                      <p:childTnLst>
                        <p:par>
                          <p:cTn id="20" fill="hold">
                            <p:stCondLst>
                              <p:cond delay="0"/>
                            </p:stCondLst>
                            <p:childTnLst>
                              <p:par>
                                <p:cTn id="21" presetID="6" presetClass="entr" presetSubtype="16" fill="hold" nodeType="clickEffect">
                                  <p:stCondLst>
                                    <p:cond delay="0"/>
                                  </p:stCondLst>
                                  <p:childTnLst>
                                    <p:set>
                                      <p:cBhvr>
                                        <p:cTn id="22" dur="1" fill="hold">
                                          <p:stCondLst>
                                            <p:cond delay="0"/>
                                          </p:stCondLst>
                                        </p:cTn>
                                        <p:tgtEl>
                                          <p:spTgt spid="4">
                                            <p:txEl>
                                              <p:pRg st="0" end="0"/>
                                            </p:txEl>
                                          </p:spTgt>
                                        </p:tgtEl>
                                        <p:attrNameLst>
                                          <p:attrName>style.visibility</p:attrName>
                                        </p:attrNameLst>
                                      </p:cBhvr>
                                      <p:to>
                                        <p:strVal val="visible"/>
                                      </p:to>
                                    </p:set>
                                    <p:animEffect transition="in" filter="circle(in)">
                                      <p:cBhvr>
                                        <p:cTn id="23" dur="2000"/>
                                        <p:tgtEl>
                                          <p:spTgt spid="4">
                                            <p:txEl>
                                              <p:pRg st="0" end="0"/>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14" presetClass="entr" presetSubtype="10" fill="hold" nodeType="clickEffect">
                                  <p:stCondLst>
                                    <p:cond delay="0"/>
                                  </p:stCondLst>
                                  <p:childTnLst>
                                    <p:set>
                                      <p:cBhvr>
                                        <p:cTn id="27" dur="1" fill="hold">
                                          <p:stCondLst>
                                            <p:cond delay="0"/>
                                          </p:stCondLst>
                                        </p:cTn>
                                        <p:tgtEl>
                                          <p:spTgt spid="4">
                                            <p:txEl>
                                              <p:pRg st="1" end="1"/>
                                            </p:txEl>
                                          </p:spTgt>
                                        </p:tgtEl>
                                        <p:attrNameLst>
                                          <p:attrName>style.visibility</p:attrName>
                                        </p:attrNameLst>
                                      </p:cBhvr>
                                      <p:to>
                                        <p:strVal val="visible"/>
                                      </p:to>
                                    </p:set>
                                    <p:animEffect transition="in" filter="randombar(horizontal)">
                                      <p:cBhvr>
                                        <p:cTn id="28" dur="500"/>
                                        <p:tgtEl>
                                          <p:spTgt spid="4">
                                            <p:txEl>
                                              <p:pRg st="1" end="1"/>
                                            </p:txEl>
                                          </p:spTgt>
                                        </p:tgtEl>
                                      </p:cBhvr>
                                    </p:animEffect>
                                  </p:childTnLst>
                                </p:cTn>
                              </p:par>
                              <p:par>
                                <p:cTn id="29" presetID="14" presetClass="entr" presetSubtype="10" fill="hold" nodeType="withEffect">
                                  <p:stCondLst>
                                    <p:cond delay="0"/>
                                  </p:stCondLst>
                                  <p:childTnLst>
                                    <p:set>
                                      <p:cBhvr>
                                        <p:cTn id="30" dur="1" fill="hold">
                                          <p:stCondLst>
                                            <p:cond delay="0"/>
                                          </p:stCondLst>
                                        </p:cTn>
                                        <p:tgtEl>
                                          <p:spTgt spid="4">
                                            <p:txEl>
                                              <p:pRg st="2" end="2"/>
                                            </p:txEl>
                                          </p:spTgt>
                                        </p:tgtEl>
                                        <p:attrNameLst>
                                          <p:attrName>style.visibility</p:attrName>
                                        </p:attrNameLst>
                                      </p:cBhvr>
                                      <p:to>
                                        <p:strVal val="visible"/>
                                      </p:to>
                                    </p:set>
                                    <p:animEffect transition="in" filter="randombar(horizontal)">
                                      <p:cBhvr>
                                        <p:cTn id="31" dur="500"/>
                                        <p:tgtEl>
                                          <p:spTgt spid="4">
                                            <p:txEl>
                                              <p:pRg st="2" end="2"/>
                                            </p:txEl>
                                          </p:spTgt>
                                        </p:tgtEl>
                                      </p:cBhvr>
                                    </p:animEffect>
                                  </p:childTnLst>
                                </p:cTn>
                              </p:par>
                            </p:childTnLst>
                          </p:cTn>
                        </p:par>
                      </p:childTnLst>
                    </p:cTn>
                  </p:par>
                  <p:par>
                    <p:cTn id="32" fill="hold">
                      <p:stCondLst>
                        <p:cond delay="indefinite"/>
                      </p:stCondLst>
                      <p:childTnLst>
                        <p:par>
                          <p:cTn id="33" fill="hold">
                            <p:stCondLst>
                              <p:cond delay="0"/>
                            </p:stCondLst>
                            <p:childTnLst>
                              <p:par>
                                <p:cTn id="34" presetID="22" presetClass="entr" presetSubtype="4" fill="hold" nodeType="clickEffect">
                                  <p:stCondLst>
                                    <p:cond delay="0"/>
                                  </p:stCondLst>
                                  <p:childTnLst>
                                    <p:set>
                                      <p:cBhvr>
                                        <p:cTn id="35" dur="1" fill="hold">
                                          <p:stCondLst>
                                            <p:cond delay="0"/>
                                          </p:stCondLst>
                                        </p:cTn>
                                        <p:tgtEl>
                                          <p:spTgt spid="4">
                                            <p:txEl>
                                              <p:pRg st="3" end="3"/>
                                            </p:txEl>
                                          </p:spTgt>
                                        </p:tgtEl>
                                        <p:attrNameLst>
                                          <p:attrName>style.visibility</p:attrName>
                                        </p:attrNameLst>
                                      </p:cBhvr>
                                      <p:to>
                                        <p:strVal val="visible"/>
                                      </p:to>
                                    </p:set>
                                    <p:animEffect transition="in" filter="wipe(down)">
                                      <p:cBhvr>
                                        <p:cTn id="36" dur="500"/>
                                        <p:tgtEl>
                                          <p:spTgt spid="4">
                                            <p:txEl>
                                              <p:pRg st="3" end="3"/>
                                            </p:txEl>
                                          </p:spTgt>
                                        </p:tgtEl>
                                      </p:cBhvr>
                                    </p:animEffect>
                                  </p:childTnLst>
                                </p:cTn>
                              </p:par>
                            </p:childTnLst>
                          </p:cTn>
                        </p:par>
                      </p:childTnLst>
                    </p:cTn>
                  </p:par>
                  <p:par>
                    <p:cTn id="37" fill="hold">
                      <p:stCondLst>
                        <p:cond delay="indefinite"/>
                      </p:stCondLst>
                      <p:childTnLst>
                        <p:par>
                          <p:cTn id="38" fill="hold">
                            <p:stCondLst>
                              <p:cond delay="0"/>
                            </p:stCondLst>
                            <p:childTnLst>
                              <p:par>
                                <p:cTn id="39" presetID="21" presetClass="entr" presetSubtype="1" fill="hold" nodeType="clickEffect">
                                  <p:stCondLst>
                                    <p:cond delay="0"/>
                                  </p:stCondLst>
                                  <p:childTnLst>
                                    <p:set>
                                      <p:cBhvr>
                                        <p:cTn id="40" dur="1" fill="hold">
                                          <p:stCondLst>
                                            <p:cond delay="0"/>
                                          </p:stCondLst>
                                        </p:cTn>
                                        <p:tgtEl>
                                          <p:spTgt spid="4">
                                            <p:txEl>
                                              <p:pRg st="4" end="4"/>
                                            </p:txEl>
                                          </p:spTgt>
                                        </p:tgtEl>
                                        <p:attrNameLst>
                                          <p:attrName>style.visibility</p:attrName>
                                        </p:attrNameLst>
                                      </p:cBhvr>
                                      <p:to>
                                        <p:strVal val="visible"/>
                                      </p:to>
                                    </p:set>
                                    <p:animEffect transition="in" filter="wheel(1)">
                                      <p:cBhvr>
                                        <p:cTn id="41" dur="2000"/>
                                        <p:tgtEl>
                                          <p:spTgt spid="4">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2514600"/>
            <a:ext cx="8763000" cy="5109091"/>
          </a:xfrm>
          <a:prstGeom prst="rect">
            <a:avLst/>
          </a:prstGeom>
        </p:spPr>
        <p:txBody>
          <a:bodyPr wrap="square">
            <a:spAutoFit/>
          </a:bodyPr>
          <a:lstStyle/>
          <a:p>
            <a:r>
              <a:rPr lang="en-US" dirty="0">
                <a:latin typeface="NikoshBAN" panose="02000000000000000000" pitchFamily="2" charset="0"/>
                <a:cs typeface="NikoshBAN" panose="02000000000000000000" pitchFamily="2" charset="0"/>
              </a:rPr>
              <a:t/>
            </a:r>
            <a:br>
              <a:rPr lang="en-US" dirty="0">
                <a:latin typeface="NikoshBAN" panose="02000000000000000000" pitchFamily="2" charset="0"/>
                <a:cs typeface="NikoshBAN" panose="02000000000000000000" pitchFamily="2" charset="0"/>
              </a:rPr>
            </a:br>
            <a:r>
              <a:rPr lang="bn-IN" sz="4400" b="1" dirty="0">
                <a:latin typeface="NikoshBAN" panose="02000000000000000000" pitchFamily="2" charset="0"/>
                <a:cs typeface="NikoshBAN" panose="02000000000000000000" pitchFamily="2" charset="0"/>
              </a:rPr>
              <a:t>পারিভাষিক অর্থে</a:t>
            </a:r>
            <a:r>
              <a:rPr lang="bn-IN" sz="4400" dirty="0">
                <a:latin typeface="NikoshBAN" panose="02000000000000000000" pitchFamily="2" charset="0"/>
                <a:cs typeface="NikoshBAN" panose="02000000000000000000" pitchFamily="2" charset="0"/>
              </a:rPr>
              <a:t> </a:t>
            </a:r>
            <a:endParaRPr lang="bn-IN" sz="4400" dirty="0" smtClean="0">
              <a:latin typeface="NikoshBAN" panose="02000000000000000000" pitchFamily="2" charset="0"/>
              <a:cs typeface="NikoshBAN" panose="02000000000000000000" pitchFamily="2" charset="0"/>
            </a:endParaRPr>
          </a:p>
          <a:p>
            <a:r>
              <a:rPr lang="bn-IN" sz="4400" dirty="0" smtClean="0">
                <a:latin typeface="NikoshBAN" panose="02000000000000000000" pitchFamily="2" charset="0"/>
                <a:cs typeface="NikoshBAN" panose="02000000000000000000" pitchFamily="2" charset="0"/>
              </a:rPr>
              <a:t>ধর্মীয় কারণে, </a:t>
            </a:r>
            <a:r>
              <a:rPr lang="bn-IN" sz="4400" dirty="0">
                <a:latin typeface="NikoshBAN" panose="02000000000000000000" pitchFamily="2" charset="0"/>
                <a:cs typeface="NikoshBAN" panose="02000000000000000000" pitchFamily="2" charset="0"/>
              </a:rPr>
              <a:t>রাজনৈতিক পরিবর্তনের </a:t>
            </a:r>
            <a:r>
              <a:rPr lang="bn-IN" sz="4400" dirty="0" smtClean="0">
                <a:latin typeface="NikoshBAN" panose="02000000000000000000" pitchFamily="2" charset="0"/>
                <a:cs typeface="NikoshBAN" panose="02000000000000000000" pitchFamily="2" charset="0"/>
              </a:rPr>
              <a:t>লক্ষ্যে;চোরা গোপ্তা </a:t>
            </a:r>
            <a:r>
              <a:rPr lang="bn-IN" sz="4400" dirty="0">
                <a:latin typeface="NikoshBAN" panose="02000000000000000000" pitchFamily="2" charset="0"/>
                <a:cs typeface="NikoshBAN" panose="02000000000000000000" pitchFamily="2" charset="0"/>
              </a:rPr>
              <a:t>হামলা</a:t>
            </a:r>
            <a:r>
              <a:rPr lang="en-US" sz="4400" dirty="0">
                <a:latin typeface="NikoshBAN" panose="02000000000000000000" pitchFamily="2" charset="0"/>
                <a:cs typeface="NikoshBAN" panose="02000000000000000000" pitchFamily="2" charset="0"/>
              </a:rPr>
              <a:t>, </a:t>
            </a:r>
            <a:r>
              <a:rPr lang="bn-IN" sz="4400" dirty="0">
                <a:latin typeface="NikoshBAN" panose="02000000000000000000" pitchFamily="2" charset="0"/>
                <a:cs typeface="NikoshBAN" panose="02000000000000000000" pitchFamily="2" charset="0"/>
              </a:rPr>
              <a:t>অতর্কিত আক্রমণ</a:t>
            </a:r>
            <a:r>
              <a:rPr lang="en-US" sz="4400" dirty="0">
                <a:latin typeface="NikoshBAN" panose="02000000000000000000" pitchFamily="2" charset="0"/>
                <a:cs typeface="NikoshBAN" panose="02000000000000000000" pitchFamily="2" charset="0"/>
              </a:rPr>
              <a:t>, </a:t>
            </a:r>
            <a:r>
              <a:rPr lang="bn-IN" sz="4400" dirty="0">
                <a:latin typeface="NikoshBAN" panose="02000000000000000000" pitchFamily="2" charset="0"/>
                <a:cs typeface="NikoshBAN" panose="02000000000000000000" pitchFamily="2" charset="0"/>
              </a:rPr>
              <a:t>হত্যা করা</a:t>
            </a:r>
            <a:r>
              <a:rPr lang="en-US" sz="4400" dirty="0">
                <a:latin typeface="NikoshBAN" panose="02000000000000000000" pitchFamily="2" charset="0"/>
                <a:cs typeface="NikoshBAN" panose="02000000000000000000" pitchFamily="2" charset="0"/>
              </a:rPr>
              <a:t>, </a:t>
            </a:r>
            <a:r>
              <a:rPr lang="bn-IN" sz="4400" dirty="0">
                <a:latin typeface="NikoshBAN" panose="02000000000000000000" pitchFamily="2" charset="0"/>
                <a:cs typeface="NikoshBAN" panose="02000000000000000000" pitchFamily="2" charset="0"/>
              </a:rPr>
              <a:t>আত্মঘাতী হামলা কিংবা কোন নির্দিষ্ট মতবাদ প্রতিষ্ঠার লক্ষ্যে নৈরাজ্য সৃষ্টি করে জনগণের মাঝে আতঙ্ক সৃষ্টি করাকে জঙ্গিবাদ বলে</a:t>
            </a:r>
            <a:r>
              <a:rPr lang="bn-IN" sz="4400" dirty="0" smtClean="0">
                <a:latin typeface="NikoshBAN" panose="02000000000000000000" pitchFamily="2" charset="0"/>
                <a:cs typeface="NikoshBAN" panose="02000000000000000000" pitchFamily="2" charset="0"/>
              </a:rPr>
              <a:t>।</a:t>
            </a:r>
            <a:r>
              <a:rPr lang="en-US" sz="4400" dirty="0" smtClean="0">
                <a:latin typeface="NikoshBAN" panose="02000000000000000000" pitchFamily="2" charset="0"/>
                <a:cs typeface="NikoshBAN" panose="02000000000000000000" pitchFamily="2" charset="0"/>
              </a:rPr>
              <a:t> </a:t>
            </a:r>
            <a:r>
              <a:rPr lang="en-US" sz="4400" dirty="0"/>
              <a:t/>
            </a:r>
            <a:br>
              <a:rPr lang="en-US" sz="4400" dirty="0"/>
            </a:br>
            <a:endParaRPr lang="en-US" sz="4400" dirty="0"/>
          </a:p>
        </p:txBody>
      </p:sp>
      <p:sp>
        <p:nvSpPr>
          <p:cNvPr id="4" name="TextBox 3"/>
          <p:cNvSpPr txBox="1"/>
          <p:nvPr/>
        </p:nvSpPr>
        <p:spPr>
          <a:xfrm>
            <a:off x="152400" y="-1365"/>
            <a:ext cx="5490754" cy="2308324"/>
          </a:xfrm>
          <a:prstGeom prst="rect">
            <a:avLst/>
          </a:prstGeom>
        </p:spPr>
        <p:style>
          <a:lnRef idx="2">
            <a:schemeClr val="dk1"/>
          </a:lnRef>
          <a:fillRef idx="1">
            <a:schemeClr val="lt1"/>
          </a:fillRef>
          <a:effectRef idx="0">
            <a:schemeClr val="dk1"/>
          </a:effectRef>
          <a:fontRef idx="minor">
            <a:schemeClr val="dk1"/>
          </a:fontRef>
        </p:style>
        <p:txBody>
          <a:bodyPr wrap="square" rtlCol="0">
            <a:spAutoFit/>
            <a:scene3d>
              <a:camera prst="orthographicFront"/>
              <a:lightRig rig="threePt" dir="t"/>
            </a:scene3d>
            <a:sp3d extrusionH="57150">
              <a:bevelT w="38100" h="38100"/>
            </a:sp3d>
          </a:bodyPr>
          <a:lstStyle/>
          <a:p>
            <a:pPr marL="571500" indent="-571500">
              <a:buFont typeface="Wingdings" pitchFamily="2" charset="2"/>
              <a:buChar char="q"/>
            </a:pPr>
            <a:r>
              <a:rPr lang="ar-SA" sz="7200" b="1" dirty="0" smtClean="0">
                <a:blipFill>
                  <a:blip r:embed="rId2"/>
                  <a:tile tx="0" ty="0" sx="100000" sy="100000" flip="none" algn="tl"/>
                </a:blipFill>
                <a:latin typeface="NikoshBAN" pitchFamily="2" charset="0"/>
                <a:cs typeface="NikoshBAN" pitchFamily="2" charset="0"/>
              </a:rPr>
              <a:t> </a:t>
            </a:r>
            <a:r>
              <a:rPr lang="bn-IN" sz="7200" b="1" dirty="0" smtClean="0">
                <a:blipFill>
                  <a:blip r:embed="rId2"/>
                  <a:tile tx="0" ty="0" sx="100000" sy="100000" flip="none" algn="tl"/>
                </a:blipFill>
                <a:effectLst>
                  <a:glow rad="139700">
                    <a:schemeClr val="accent2">
                      <a:satMod val="175000"/>
                      <a:alpha val="40000"/>
                    </a:schemeClr>
                  </a:glow>
                </a:effectLst>
                <a:latin typeface="NikoshBAN" pitchFamily="2" charset="0"/>
                <a:cs typeface="NikoshBAN" pitchFamily="2" charset="0"/>
              </a:rPr>
              <a:t>জঙ্গিবাদের পারিভাষিক</a:t>
            </a:r>
            <a:r>
              <a:rPr lang="bn-IN" sz="7200" b="1" dirty="0" smtClean="0">
                <a:effectLst>
                  <a:glow rad="139700">
                    <a:schemeClr val="accent2">
                      <a:satMod val="175000"/>
                      <a:alpha val="40000"/>
                    </a:schemeClr>
                  </a:glow>
                </a:effectLst>
                <a:latin typeface="NikoshBAN" panose="02000000000000000000" pitchFamily="2" charset="0"/>
                <a:cs typeface="NikoshBAN" panose="02000000000000000000" pitchFamily="2" charset="0"/>
              </a:rPr>
              <a:t> </a:t>
            </a:r>
            <a:r>
              <a:rPr lang="bn-IN" sz="7200" b="1" dirty="0" smtClean="0">
                <a:blipFill>
                  <a:blip r:embed="rId2"/>
                  <a:tile tx="0" ty="0" sx="100000" sy="100000" flip="none" algn="tl"/>
                </a:blipFill>
                <a:effectLst>
                  <a:glow rad="139700">
                    <a:schemeClr val="accent2">
                      <a:satMod val="175000"/>
                      <a:alpha val="40000"/>
                    </a:schemeClr>
                  </a:glow>
                </a:effectLst>
                <a:latin typeface="NikoshBAN" pitchFamily="2" charset="0"/>
                <a:cs typeface="NikoshBAN" pitchFamily="2" charset="0"/>
              </a:rPr>
              <a:t>অর্থ  </a:t>
            </a:r>
            <a:endParaRPr lang="en-US" sz="4000" b="1" dirty="0">
              <a:solidFill>
                <a:srgbClr val="00B050"/>
              </a:solidFill>
              <a:effectLst>
                <a:glow rad="139700">
                  <a:schemeClr val="accent2">
                    <a:satMod val="175000"/>
                    <a:alpha val="40000"/>
                  </a:schemeClr>
                </a:glow>
              </a:effectLst>
              <a:latin typeface="NikoshBAN" pitchFamily="2" charset="0"/>
              <a:cs typeface="NikoshBAN" pitchFamily="2" charset="0"/>
            </a:endParaRPr>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486400" y="0"/>
            <a:ext cx="3657600" cy="3505200"/>
          </a:xfrm>
          <a:prstGeom prst="rect">
            <a:avLst/>
          </a:prstGeom>
        </p:spPr>
      </p:pic>
    </p:spTree>
    <p:extLst>
      <p:ext uri="{BB962C8B-B14F-4D97-AF65-F5344CB8AC3E}">
        <p14:creationId xmlns:p14="http://schemas.microsoft.com/office/powerpoint/2010/main" val="287955362"/>
      </p:ext>
    </p:extLst>
  </p:cSld>
  <p:clrMapOvr>
    <a:masterClrMapping/>
  </p:clrMapOvr>
  <mc:AlternateContent xmlns:mc="http://schemas.openxmlformats.org/markup-compatibility/2006" xmlns:p14="http://schemas.microsoft.com/office/powerpoint/2010/main">
    <mc:Choice Requires="p14">
      <p:transition spd="slow" p14:dur="1250">
        <p14:flip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80">
                                          <p:stCondLst>
                                            <p:cond delay="0"/>
                                          </p:stCondLst>
                                        </p:cTn>
                                        <p:tgtEl>
                                          <p:spTgt spid="5"/>
                                        </p:tgtEl>
                                      </p:cBhvr>
                                    </p:animEffect>
                                    <p:anim calcmode="lin" valueType="num">
                                      <p:cBhvr>
                                        <p:cTn id="8" dur="1822" tmFilter="0,0; 0.14,0.36; 0.43,0.73; 0.71,0.91; 1.0,1.0">
                                          <p:stCondLst>
                                            <p:cond delay="0"/>
                                          </p:stCondLst>
                                        </p:cTn>
                                        <p:tgtEl>
                                          <p:spTgt spid="5"/>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5"/>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5"/>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5"/>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5"/>
                                        </p:tgtEl>
                                        <p:attrNameLst>
                                          <p:attrName>ppt_y</p:attrName>
                                        </p:attrNameLst>
                                      </p:cBhvr>
                                      <p:tavLst>
                                        <p:tav tm="0" fmla="#ppt_y-sin(pi*$)/81">
                                          <p:val>
                                            <p:fltVal val="0"/>
                                          </p:val>
                                        </p:tav>
                                        <p:tav tm="100000">
                                          <p:val>
                                            <p:fltVal val="1"/>
                                          </p:val>
                                        </p:tav>
                                      </p:tavLst>
                                    </p:anim>
                                    <p:animScale>
                                      <p:cBhvr>
                                        <p:cTn id="13" dur="26">
                                          <p:stCondLst>
                                            <p:cond delay="650"/>
                                          </p:stCondLst>
                                        </p:cTn>
                                        <p:tgtEl>
                                          <p:spTgt spid="5"/>
                                        </p:tgtEl>
                                      </p:cBhvr>
                                      <p:to x="100000" y="60000"/>
                                    </p:animScale>
                                    <p:animScale>
                                      <p:cBhvr>
                                        <p:cTn id="14" dur="166" decel="50000">
                                          <p:stCondLst>
                                            <p:cond delay="676"/>
                                          </p:stCondLst>
                                        </p:cTn>
                                        <p:tgtEl>
                                          <p:spTgt spid="5"/>
                                        </p:tgtEl>
                                      </p:cBhvr>
                                      <p:to x="100000" y="100000"/>
                                    </p:animScale>
                                    <p:animScale>
                                      <p:cBhvr>
                                        <p:cTn id="15" dur="26">
                                          <p:stCondLst>
                                            <p:cond delay="1312"/>
                                          </p:stCondLst>
                                        </p:cTn>
                                        <p:tgtEl>
                                          <p:spTgt spid="5"/>
                                        </p:tgtEl>
                                      </p:cBhvr>
                                      <p:to x="100000" y="80000"/>
                                    </p:animScale>
                                    <p:animScale>
                                      <p:cBhvr>
                                        <p:cTn id="16" dur="166" decel="50000">
                                          <p:stCondLst>
                                            <p:cond delay="1338"/>
                                          </p:stCondLst>
                                        </p:cTn>
                                        <p:tgtEl>
                                          <p:spTgt spid="5"/>
                                        </p:tgtEl>
                                      </p:cBhvr>
                                      <p:to x="100000" y="100000"/>
                                    </p:animScale>
                                    <p:animScale>
                                      <p:cBhvr>
                                        <p:cTn id="17" dur="26">
                                          <p:stCondLst>
                                            <p:cond delay="1642"/>
                                          </p:stCondLst>
                                        </p:cTn>
                                        <p:tgtEl>
                                          <p:spTgt spid="5"/>
                                        </p:tgtEl>
                                      </p:cBhvr>
                                      <p:to x="100000" y="90000"/>
                                    </p:animScale>
                                    <p:animScale>
                                      <p:cBhvr>
                                        <p:cTn id="18" dur="166" decel="50000">
                                          <p:stCondLst>
                                            <p:cond delay="1668"/>
                                          </p:stCondLst>
                                        </p:cTn>
                                        <p:tgtEl>
                                          <p:spTgt spid="5"/>
                                        </p:tgtEl>
                                      </p:cBhvr>
                                      <p:to x="100000" y="100000"/>
                                    </p:animScale>
                                    <p:animScale>
                                      <p:cBhvr>
                                        <p:cTn id="19" dur="26">
                                          <p:stCondLst>
                                            <p:cond delay="1808"/>
                                          </p:stCondLst>
                                        </p:cTn>
                                        <p:tgtEl>
                                          <p:spTgt spid="5"/>
                                        </p:tgtEl>
                                      </p:cBhvr>
                                      <p:to x="100000" y="95000"/>
                                    </p:animScale>
                                    <p:animScale>
                                      <p:cBhvr>
                                        <p:cTn id="20" dur="166" decel="50000">
                                          <p:stCondLst>
                                            <p:cond delay="1834"/>
                                          </p:stCondLst>
                                        </p:cTn>
                                        <p:tgtEl>
                                          <p:spTgt spid="5"/>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26" presetClass="entr" presetSubtype="0" fill="hold" grpId="0" nodeType="clickEffect">
                                  <p:stCondLst>
                                    <p:cond delay="0"/>
                                  </p:stCondLst>
                                  <p:childTnLst>
                                    <p:set>
                                      <p:cBhvr>
                                        <p:cTn id="24" dur="1" fill="hold">
                                          <p:stCondLst>
                                            <p:cond delay="0"/>
                                          </p:stCondLst>
                                        </p:cTn>
                                        <p:tgtEl>
                                          <p:spTgt spid="4"/>
                                        </p:tgtEl>
                                        <p:attrNameLst>
                                          <p:attrName>style.visibility</p:attrName>
                                        </p:attrNameLst>
                                      </p:cBhvr>
                                      <p:to>
                                        <p:strVal val="visible"/>
                                      </p:to>
                                    </p:set>
                                    <p:animEffect transition="in" filter="wipe(down)">
                                      <p:cBhvr>
                                        <p:cTn id="25" dur="580">
                                          <p:stCondLst>
                                            <p:cond delay="0"/>
                                          </p:stCondLst>
                                        </p:cTn>
                                        <p:tgtEl>
                                          <p:spTgt spid="4"/>
                                        </p:tgtEl>
                                      </p:cBhvr>
                                    </p:animEffect>
                                    <p:anim calcmode="lin" valueType="num">
                                      <p:cBhvr>
                                        <p:cTn id="26" dur="1822" tmFilter="0,0; 0.14,0.36; 0.43,0.73; 0.71,0.91; 1.0,1.0">
                                          <p:stCondLst>
                                            <p:cond delay="0"/>
                                          </p:stCondLst>
                                        </p:cTn>
                                        <p:tgtEl>
                                          <p:spTgt spid="4"/>
                                        </p:tgtEl>
                                        <p:attrNameLst>
                                          <p:attrName>ppt_x</p:attrName>
                                        </p:attrNameLst>
                                      </p:cBhvr>
                                      <p:tavLst>
                                        <p:tav tm="0">
                                          <p:val>
                                            <p:strVal val="#ppt_x-0.25"/>
                                          </p:val>
                                        </p:tav>
                                        <p:tav tm="100000">
                                          <p:val>
                                            <p:strVal val="#ppt_x"/>
                                          </p:val>
                                        </p:tav>
                                      </p:tavLst>
                                    </p:anim>
                                    <p:anim calcmode="lin" valueType="num">
                                      <p:cBhvr>
                                        <p:cTn id="27" dur="664" tmFilter="0.0,0.0; 0.25,0.07; 0.50,0.2; 0.75,0.467; 1.0,1.0">
                                          <p:stCondLst>
                                            <p:cond delay="0"/>
                                          </p:stCondLst>
                                        </p:cTn>
                                        <p:tgtEl>
                                          <p:spTgt spid="4"/>
                                        </p:tgtEl>
                                        <p:attrNameLst>
                                          <p:attrName>ppt_y</p:attrName>
                                        </p:attrNameLst>
                                      </p:cBhvr>
                                      <p:tavLst>
                                        <p:tav tm="0" fmla="#ppt_y-sin(pi*$)/3">
                                          <p:val>
                                            <p:fltVal val="0.5"/>
                                          </p:val>
                                        </p:tav>
                                        <p:tav tm="100000">
                                          <p:val>
                                            <p:fltVal val="1"/>
                                          </p:val>
                                        </p:tav>
                                      </p:tavLst>
                                    </p:anim>
                                    <p:anim calcmode="lin" valueType="num">
                                      <p:cBhvr>
                                        <p:cTn id="28" dur="664" tmFilter="0, 0; 0.125,0.2665; 0.25,0.4; 0.375,0.465; 0.5,0.5;  0.625,0.535; 0.75,0.6; 0.875,0.7335; 1,1">
                                          <p:stCondLst>
                                            <p:cond delay="664"/>
                                          </p:stCondLst>
                                        </p:cTn>
                                        <p:tgtEl>
                                          <p:spTgt spid="4"/>
                                        </p:tgtEl>
                                        <p:attrNameLst>
                                          <p:attrName>ppt_y</p:attrName>
                                        </p:attrNameLst>
                                      </p:cBhvr>
                                      <p:tavLst>
                                        <p:tav tm="0" fmla="#ppt_y-sin(pi*$)/9">
                                          <p:val>
                                            <p:fltVal val="0"/>
                                          </p:val>
                                        </p:tav>
                                        <p:tav tm="100000">
                                          <p:val>
                                            <p:fltVal val="1"/>
                                          </p:val>
                                        </p:tav>
                                      </p:tavLst>
                                    </p:anim>
                                    <p:anim calcmode="lin" valueType="num">
                                      <p:cBhvr>
                                        <p:cTn id="29" dur="332" tmFilter="0, 0; 0.125,0.2665; 0.25,0.4; 0.375,0.465; 0.5,0.5;  0.625,0.535; 0.75,0.6; 0.875,0.7335; 1,1">
                                          <p:stCondLst>
                                            <p:cond delay="1324"/>
                                          </p:stCondLst>
                                        </p:cTn>
                                        <p:tgtEl>
                                          <p:spTgt spid="4"/>
                                        </p:tgtEl>
                                        <p:attrNameLst>
                                          <p:attrName>ppt_y</p:attrName>
                                        </p:attrNameLst>
                                      </p:cBhvr>
                                      <p:tavLst>
                                        <p:tav tm="0" fmla="#ppt_y-sin(pi*$)/27">
                                          <p:val>
                                            <p:fltVal val="0"/>
                                          </p:val>
                                        </p:tav>
                                        <p:tav tm="100000">
                                          <p:val>
                                            <p:fltVal val="1"/>
                                          </p:val>
                                        </p:tav>
                                      </p:tavLst>
                                    </p:anim>
                                    <p:anim calcmode="lin" valueType="num">
                                      <p:cBhvr>
                                        <p:cTn id="30" dur="164" tmFilter="0, 0; 0.125,0.2665; 0.25,0.4; 0.375,0.465; 0.5,0.5;  0.625,0.535; 0.75,0.6; 0.875,0.7335; 1,1">
                                          <p:stCondLst>
                                            <p:cond delay="1656"/>
                                          </p:stCondLst>
                                        </p:cTn>
                                        <p:tgtEl>
                                          <p:spTgt spid="4"/>
                                        </p:tgtEl>
                                        <p:attrNameLst>
                                          <p:attrName>ppt_y</p:attrName>
                                        </p:attrNameLst>
                                      </p:cBhvr>
                                      <p:tavLst>
                                        <p:tav tm="0" fmla="#ppt_y-sin(pi*$)/81">
                                          <p:val>
                                            <p:fltVal val="0"/>
                                          </p:val>
                                        </p:tav>
                                        <p:tav tm="100000">
                                          <p:val>
                                            <p:fltVal val="1"/>
                                          </p:val>
                                        </p:tav>
                                      </p:tavLst>
                                    </p:anim>
                                    <p:animScale>
                                      <p:cBhvr>
                                        <p:cTn id="31" dur="26">
                                          <p:stCondLst>
                                            <p:cond delay="650"/>
                                          </p:stCondLst>
                                        </p:cTn>
                                        <p:tgtEl>
                                          <p:spTgt spid="4"/>
                                        </p:tgtEl>
                                      </p:cBhvr>
                                      <p:to x="100000" y="60000"/>
                                    </p:animScale>
                                    <p:animScale>
                                      <p:cBhvr>
                                        <p:cTn id="32" dur="166" decel="50000">
                                          <p:stCondLst>
                                            <p:cond delay="676"/>
                                          </p:stCondLst>
                                        </p:cTn>
                                        <p:tgtEl>
                                          <p:spTgt spid="4"/>
                                        </p:tgtEl>
                                      </p:cBhvr>
                                      <p:to x="100000" y="100000"/>
                                    </p:animScale>
                                    <p:animScale>
                                      <p:cBhvr>
                                        <p:cTn id="33" dur="26">
                                          <p:stCondLst>
                                            <p:cond delay="1312"/>
                                          </p:stCondLst>
                                        </p:cTn>
                                        <p:tgtEl>
                                          <p:spTgt spid="4"/>
                                        </p:tgtEl>
                                      </p:cBhvr>
                                      <p:to x="100000" y="80000"/>
                                    </p:animScale>
                                    <p:animScale>
                                      <p:cBhvr>
                                        <p:cTn id="34" dur="166" decel="50000">
                                          <p:stCondLst>
                                            <p:cond delay="1338"/>
                                          </p:stCondLst>
                                        </p:cTn>
                                        <p:tgtEl>
                                          <p:spTgt spid="4"/>
                                        </p:tgtEl>
                                      </p:cBhvr>
                                      <p:to x="100000" y="100000"/>
                                    </p:animScale>
                                    <p:animScale>
                                      <p:cBhvr>
                                        <p:cTn id="35" dur="26">
                                          <p:stCondLst>
                                            <p:cond delay="1642"/>
                                          </p:stCondLst>
                                        </p:cTn>
                                        <p:tgtEl>
                                          <p:spTgt spid="4"/>
                                        </p:tgtEl>
                                      </p:cBhvr>
                                      <p:to x="100000" y="90000"/>
                                    </p:animScale>
                                    <p:animScale>
                                      <p:cBhvr>
                                        <p:cTn id="36" dur="166" decel="50000">
                                          <p:stCondLst>
                                            <p:cond delay="1668"/>
                                          </p:stCondLst>
                                        </p:cTn>
                                        <p:tgtEl>
                                          <p:spTgt spid="4"/>
                                        </p:tgtEl>
                                      </p:cBhvr>
                                      <p:to x="100000" y="100000"/>
                                    </p:animScale>
                                    <p:animScale>
                                      <p:cBhvr>
                                        <p:cTn id="37" dur="26">
                                          <p:stCondLst>
                                            <p:cond delay="1808"/>
                                          </p:stCondLst>
                                        </p:cTn>
                                        <p:tgtEl>
                                          <p:spTgt spid="4"/>
                                        </p:tgtEl>
                                      </p:cBhvr>
                                      <p:to x="100000" y="95000"/>
                                    </p:animScale>
                                    <p:animScale>
                                      <p:cBhvr>
                                        <p:cTn id="38" dur="166" decel="50000">
                                          <p:stCondLst>
                                            <p:cond delay="1834"/>
                                          </p:stCondLst>
                                        </p:cTn>
                                        <p:tgtEl>
                                          <p:spTgt spid="4"/>
                                        </p:tgtEl>
                                      </p:cBhvr>
                                      <p:to x="100000" y="100000"/>
                                    </p:animScale>
                                  </p:childTnLst>
                                </p:cTn>
                              </p:par>
                            </p:childTnLst>
                          </p:cTn>
                        </p:par>
                      </p:childTnLst>
                    </p:cTn>
                  </p:par>
                  <p:par>
                    <p:cTn id="39" fill="hold">
                      <p:stCondLst>
                        <p:cond delay="indefinite"/>
                      </p:stCondLst>
                      <p:childTnLst>
                        <p:par>
                          <p:cTn id="40" fill="hold">
                            <p:stCondLst>
                              <p:cond delay="0"/>
                            </p:stCondLst>
                            <p:childTnLst>
                              <p:par>
                                <p:cTn id="41" presetID="21" presetClass="entr" presetSubtype="1" fill="hold" nodeType="clickEffect">
                                  <p:stCondLst>
                                    <p:cond delay="0"/>
                                  </p:stCondLst>
                                  <p:childTnLst>
                                    <p:set>
                                      <p:cBhvr>
                                        <p:cTn id="42" dur="1" fill="hold">
                                          <p:stCondLst>
                                            <p:cond delay="0"/>
                                          </p:stCondLst>
                                        </p:cTn>
                                        <p:tgtEl>
                                          <p:spTgt spid="2">
                                            <p:txEl>
                                              <p:pRg st="0" end="0"/>
                                            </p:txEl>
                                          </p:spTgt>
                                        </p:tgtEl>
                                        <p:attrNameLst>
                                          <p:attrName>style.visibility</p:attrName>
                                        </p:attrNameLst>
                                      </p:cBhvr>
                                      <p:to>
                                        <p:strVal val="visible"/>
                                      </p:to>
                                    </p:set>
                                    <p:animEffect transition="in" filter="wheel(1)">
                                      <p:cBhvr>
                                        <p:cTn id="43" dur="2000"/>
                                        <p:tgtEl>
                                          <p:spTgt spid="2">
                                            <p:txEl>
                                              <p:pRg st="0" end="0"/>
                                            </p:txEl>
                                          </p:spTgt>
                                        </p:tgtEl>
                                      </p:cBhvr>
                                    </p:animEffect>
                                  </p:childTnLst>
                                </p:cTn>
                              </p:par>
                              <p:par>
                                <p:cTn id="44" presetID="21" presetClass="entr" presetSubtype="1" fill="hold" nodeType="withEffect">
                                  <p:stCondLst>
                                    <p:cond delay="0"/>
                                  </p:stCondLst>
                                  <p:childTnLst>
                                    <p:set>
                                      <p:cBhvr>
                                        <p:cTn id="45" dur="1" fill="hold">
                                          <p:stCondLst>
                                            <p:cond delay="0"/>
                                          </p:stCondLst>
                                        </p:cTn>
                                        <p:tgtEl>
                                          <p:spTgt spid="2">
                                            <p:txEl>
                                              <p:pRg st="1" end="1"/>
                                            </p:txEl>
                                          </p:spTgt>
                                        </p:tgtEl>
                                        <p:attrNameLst>
                                          <p:attrName>style.visibility</p:attrName>
                                        </p:attrNameLst>
                                      </p:cBhvr>
                                      <p:to>
                                        <p:strVal val="visible"/>
                                      </p:to>
                                    </p:set>
                                    <p:animEffect transition="in" filter="wheel(1)">
                                      <p:cBhvr>
                                        <p:cTn id="46" dur="2000"/>
                                        <p:tgtEl>
                                          <p:spTgt spid="2">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2" name="Group 21"/>
          <p:cNvGrpSpPr/>
          <p:nvPr/>
        </p:nvGrpSpPr>
        <p:grpSpPr>
          <a:xfrm>
            <a:off x="228600" y="228600"/>
            <a:ext cx="8610600" cy="6400800"/>
            <a:chOff x="228600" y="304800"/>
            <a:chExt cx="8610600" cy="5867400"/>
          </a:xfrm>
        </p:grpSpPr>
        <p:grpSp>
          <p:nvGrpSpPr>
            <p:cNvPr id="18" name="Group 17"/>
            <p:cNvGrpSpPr/>
            <p:nvPr/>
          </p:nvGrpSpPr>
          <p:grpSpPr>
            <a:xfrm>
              <a:off x="228600" y="304800"/>
              <a:ext cx="8610599" cy="5867400"/>
              <a:chOff x="228600" y="304800"/>
              <a:chExt cx="8610599" cy="586740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8600" y="304800"/>
                <a:ext cx="8610599" cy="5867400"/>
              </a:xfrm>
              <a:prstGeom prst="rect">
                <a:avLst/>
              </a:prstGeom>
              <a:solidFill>
                <a:schemeClr val="accent2">
                  <a:lumMod val="50000"/>
                </a:schemeClr>
              </a:solidFill>
              <a:ln w="12700">
                <a:solidFill>
                  <a:schemeClr val="tx1"/>
                </a:solidFill>
              </a:ln>
              <a:effectLst/>
            </p:spPr>
          </p:pic>
          <p:pic>
            <p:nvPicPr>
              <p:cNvPr id="5" name="Picture 4"/>
              <p:cNvPicPr>
                <a:picLocks noChangeAspect="1"/>
              </p:cNvPicPr>
              <p:nvPr/>
            </p:nvPicPr>
            <p:blipFill rotWithShape="1">
              <a:blip r:embed="rId3">
                <a:extLst>
                  <a:ext uri="{28A0092B-C50C-407E-A947-70E740481C1C}">
                    <a14:useLocalDpi xmlns:a14="http://schemas.microsoft.com/office/drawing/2010/main" val="0"/>
                  </a:ext>
                </a:extLst>
              </a:blip>
              <a:srcRect l="31970" t="24676" r="32726" b="28355"/>
              <a:stretch/>
            </p:blipFill>
            <p:spPr>
              <a:xfrm>
                <a:off x="381001" y="464778"/>
                <a:ext cx="2483294" cy="2312767"/>
              </a:xfrm>
              <a:prstGeom prst="ellipse">
                <a:avLst/>
              </a:prstGeom>
              <a:ln w="3175" cap="rnd">
                <a:solidFill>
                  <a:schemeClr val="tx1"/>
                </a:solidFill>
              </a:ln>
              <a:effectLst/>
              <a:scene3d>
                <a:camera prst="orthographicFront"/>
                <a:lightRig rig="contrasting" dir="t">
                  <a:rot lat="0" lon="0" rev="3000000"/>
                </a:lightRig>
              </a:scene3d>
              <a:sp3d contourW="7620">
                <a:bevelT w="95250" h="31750"/>
                <a:contourClr>
                  <a:srgbClr val="333333"/>
                </a:contourClr>
              </a:sp3d>
            </p:spPr>
          </p:pic>
        </p:grpSp>
        <p:sp>
          <p:nvSpPr>
            <p:cNvPr id="19" name="Frame 18"/>
            <p:cNvSpPr/>
            <p:nvPr/>
          </p:nvSpPr>
          <p:spPr>
            <a:xfrm>
              <a:off x="228600" y="304800"/>
              <a:ext cx="8610600" cy="5867400"/>
            </a:xfrm>
            <a:prstGeom prst="frame">
              <a:avLst>
                <a:gd name="adj1" fmla="val 1554"/>
              </a:avLst>
            </a:prstGeom>
            <a:effectLst/>
          </p:spPr>
          <p:style>
            <a:lnRef idx="0">
              <a:schemeClr val="accent2"/>
            </a:lnRef>
            <a:fillRef idx="3">
              <a:schemeClr val="accent2"/>
            </a:fillRef>
            <a:effectRef idx="3">
              <a:schemeClr val="accent2"/>
            </a:effectRef>
            <a:fontRef idx="minor">
              <a:schemeClr val="lt1"/>
            </a:fontRef>
          </p:style>
          <p:txBody>
            <a:bodyPr rtlCol="0" anchor="ctr"/>
            <a:lstStyle/>
            <a:p>
              <a:pPr algn="ctr"/>
              <a:endParaRPr lang="en-US" dirty="0">
                <a:solidFill>
                  <a:schemeClr val="tx1"/>
                </a:solidFill>
              </a:endParaRPr>
            </a:p>
          </p:txBody>
        </p:sp>
      </p:grpSp>
      <p:pic>
        <p:nvPicPr>
          <p:cNvPr id="16" name="Picture 15" descr="bismillahirrahmanirrahim___.png"/>
          <p:cNvPicPr>
            <a:picLocks noChangeAspect="1"/>
          </p:cNvPicPr>
          <p:nvPr/>
        </p:nvPicPr>
        <p:blipFill>
          <a:blip r:embed="rId4">
            <a:duotone>
              <a:prstClr val="black"/>
              <a:schemeClr val="accent5">
                <a:tint val="45000"/>
                <a:satMod val="400000"/>
              </a:schemeClr>
            </a:duotone>
            <a:extLst>
              <a:ext uri="{BEBA8EAE-BF5A-486C-A8C5-ECC9F3942E4B}">
                <a14:imgProps xmlns:a14="http://schemas.microsoft.com/office/drawing/2010/main">
                  <a14:imgLayer r:embed="rId5">
                    <a14:imgEffect>
                      <a14:colorTemperature colorTemp="7200"/>
                    </a14:imgEffect>
                    <a14:imgEffect>
                      <a14:saturation sat="200000"/>
                    </a14:imgEffect>
                    <a14:imgEffect>
                      <a14:brightnessContrast contrast="20000"/>
                    </a14:imgEffect>
                  </a14:imgLayer>
                </a14:imgProps>
              </a:ext>
            </a:extLst>
          </a:blip>
          <a:stretch>
            <a:fillRect/>
          </a:stretch>
        </p:blipFill>
        <p:spPr>
          <a:xfrm>
            <a:off x="2514600" y="1333817"/>
            <a:ext cx="5562600" cy="1790383"/>
          </a:xfrm>
          <a:prstGeom prst="rect">
            <a:avLst/>
          </a:prstGeom>
        </p:spPr>
      </p:pic>
    </p:spTree>
    <p:extLst>
      <p:ext uri="{BB962C8B-B14F-4D97-AF65-F5344CB8AC3E}">
        <p14:creationId xmlns:p14="http://schemas.microsoft.com/office/powerpoint/2010/main" val="4196318700"/>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nodeType="withEffect">
                                  <p:stCondLst>
                                    <p:cond delay="0"/>
                                  </p:stCondLst>
                                  <p:childTnLst>
                                    <p:set>
                                      <p:cBhvr>
                                        <p:cTn id="6" dur="1" fill="hold">
                                          <p:stCondLst>
                                            <p:cond delay="0"/>
                                          </p:stCondLst>
                                        </p:cTn>
                                        <p:tgtEl>
                                          <p:spTgt spid="22"/>
                                        </p:tgtEl>
                                        <p:attrNameLst>
                                          <p:attrName>style.visibility</p:attrName>
                                        </p:attrNameLst>
                                      </p:cBhvr>
                                      <p:to>
                                        <p:strVal val="visible"/>
                                      </p:to>
                                    </p:set>
                                    <p:anim calcmode="lin" valueType="num">
                                      <p:cBhvr>
                                        <p:cTn id="7" dur="1000" fill="hold"/>
                                        <p:tgtEl>
                                          <p:spTgt spid="22"/>
                                        </p:tgtEl>
                                        <p:attrNameLst>
                                          <p:attrName>ppt_w</p:attrName>
                                        </p:attrNameLst>
                                      </p:cBhvr>
                                      <p:tavLst>
                                        <p:tav tm="0">
                                          <p:val>
                                            <p:strVal val="#ppt_w*0.70"/>
                                          </p:val>
                                        </p:tav>
                                        <p:tav tm="100000">
                                          <p:val>
                                            <p:strVal val="#ppt_w"/>
                                          </p:val>
                                        </p:tav>
                                      </p:tavLst>
                                    </p:anim>
                                    <p:anim calcmode="lin" valueType="num">
                                      <p:cBhvr>
                                        <p:cTn id="8" dur="1000" fill="hold"/>
                                        <p:tgtEl>
                                          <p:spTgt spid="22"/>
                                        </p:tgtEl>
                                        <p:attrNameLst>
                                          <p:attrName>ppt_h</p:attrName>
                                        </p:attrNameLst>
                                      </p:cBhvr>
                                      <p:tavLst>
                                        <p:tav tm="0">
                                          <p:val>
                                            <p:strVal val="#ppt_h"/>
                                          </p:val>
                                        </p:tav>
                                        <p:tav tm="100000">
                                          <p:val>
                                            <p:strVal val="#ppt_h"/>
                                          </p:val>
                                        </p:tav>
                                      </p:tavLst>
                                    </p:anim>
                                    <p:animEffect transition="in" filter="fade">
                                      <p:cBhvr>
                                        <p:cTn id="9" dur="1000"/>
                                        <p:tgtEl>
                                          <p:spTgt spid="22"/>
                                        </p:tgtEl>
                                      </p:cBhvr>
                                    </p:animEffect>
                                  </p:childTnLst>
                                </p:cTn>
                              </p:par>
                              <p:par>
                                <p:cTn id="10" presetID="2" presetClass="entr" presetSubtype="1" fill="hold" nodeType="withEffect">
                                  <p:stCondLst>
                                    <p:cond delay="0"/>
                                  </p:stCondLst>
                                  <p:childTnLst>
                                    <p:set>
                                      <p:cBhvr>
                                        <p:cTn id="11" dur="1" fill="hold">
                                          <p:stCondLst>
                                            <p:cond delay="0"/>
                                          </p:stCondLst>
                                        </p:cTn>
                                        <p:tgtEl>
                                          <p:spTgt spid="16"/>
                                        </p:tgtEl>
                                        <p:attrNameLst>
                                          <p:attrName>style.visibility</p:attrName>
                                        </p:attrNameLst>
                                      </p:cBhvr>
                                      <p:to>
                                        <p:strVal val="visible"/>
                                      </p:to>
                                    </p:set>
                                    <p:anim calcmode="lin" valueType="num">
                                      <p:cBhvr additive="base">
                                        <p:cTn id="12" dur="3000" fill="hold"/>
                                        <p:tgtEl>
                                          <p:spTgt spid="16"/>
                                        </p:tgtEl>
                                        <p:attrNameLst>
                                          <p:attrName>ppt_x</p:attrName>
                                        </p:attrNameLst>
                                      </p:cBhvr>
                                      <p:tavLst>
                                        <p:tav tm="0">
                                          <p:val>
                                            <p:strVal val="#ppt_x"/>
                                          </p:val>
                                        </p:tav>
                                        <p:tav tm="100000">
                                          <p:val>
                                            <p:strVal val="#ppt_x"/>
                                          </p:val>
                                        </p:tav>
                                      </p:tavLst>
                                    </p:anim>
                                    <p:anim calcmode="lin" valueType="num">
                                      <p:cBhvr additive="base">
                                        <p:cTn id="13" dur="3000" fill="hold"/>
                                        <p:tgtEl>
                                          <p:spTgt spid="16"/>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30629" y="152400"/>
            <a:ext cx="8839200" cy="923330"/>
          </a:xfrm>
          <a:prstGeom prst="rect">
            <a:avLst/>
          </a:prstGeom>
        </p:spPr>
        <p:style>
          <a:lnRef idx="2">
            <a:schemeClr val="dk1"/>
          </a:lnRef>
          <a:fillRef idx="1">
            <a:schemeClr val="lt1"/>
          </a:fillRef>
          <a:effectRef idx="0">
            <a:schemeClr val="dk1"/>
          </a:effectRef>
          <a:fontRef idx="minor">
            <a:schemeClr val="dk1"/>
          </a:fontRef>
        </p:style>
        <p:txBody>
          <a:bodyPr wrap="square" rtlCol="0">
            <a:spAutoFit/>
            <a:scene3d>
              <a:camera prst="orthographicFront"/>
              <a:lightRig rig="threePt" dir="t"/>
            </a:scene3d>
            <a:sp3d extrusionH="57150">
              <a:bevelT w="38100" h="38100"/>
            </a:sp3d>
          </a:bodyPr>
          <a:lstStyle/>
          <a:p>
            <a:pPr marL="571500" indent="-571500">
              <a:buFont typeface="Wingdings" pitchFamily="2" charset="2"/>
              <a:buChar char="q"/>
            </a:pPr>
            <a:r>
              <a:rPr lang="ar-SA" sz="5400" b="1" dirty="0" smtClean="0">
                <a:blipFill>
                  <a:blip r:embed="rId2"/>
                  <a:tile tx="0" ty="0" sx="100000" sy="100000" flip="none" algn="tl"/>
                </a:blipFill>
                <a:latin typeface="NikoshBAN" pitchFamily="2" charset="0"/>
                <a:cs typeface="NikoshBAN" pitchFamily="2" charset="0"/>
              </a:rPr>
              <a:t> </a:t>
            </a:r>
            <a:r>
              <a:rPr lang="bn-IN" sz="4000" b="1" dirty="0" smtClean="0">
                <a:blipFill>
                  <a:blip r:embed="rId2"/>
                  <a:tile tx="0" ty="0" sx="100000" sy="100000" flip="none" algn="tl"/>
                </a:blipFill>
                <a:latin typeface="NikoshBAN" pitchFamily="2" charset="0"/>
                <a:cs typeface="NikoshBAN" pitchFamily="2" charset="0"/>
              </a:rPr>
              <a:t>জঙ্গিবাদের বিরুদ্ধে মহান আল্লাহ তায়ালার হুশিয়ারি </a:t>
            </a:r>
            <a:endParaRPr lang="en-US" sz="2800" b="1" dirty="0">
              <a:solidFill>
                <a:srgbClr val="00B050"/>
              </a:solidFill>
              <a:latin typeface="NikoshBAN" pitchFamily="2" charset="0"/>
              <a:cs typeface="NikoshBAN" pitchFamily="2" charset="0"/>
            </a:endParaRPr>
          </a:p>
        </p:txBody>
      </p:sp>
      <p:sp>
        <p:nvSpPr>
          <p:cNvPr id="5" name="TextBox 4"/>
          <p:cNvSpPr txBox="1"/>
          <p:nvPr/>
        </p:nvSpPr>
        <p:spPr>
          <a:xfrm>
            <a:off x="87085" y="3997702"/>
            <a:ext cx="8458200" cy="1200329"/>
          </a:xfrm>
          <a:prstGeom prst="rect">
            <a:avLst/>
          </a:prstGeom>
          <a:noFill/>
        </p:spPr>
        <p:txBody>
          <a:bodyPr wrap="square" rtlCol="0">
            <a:spAutoFit/>
          </a:bodyPr>
          <a:lstStyle/>
          <a:p>
            <a:r>
              <a:rPr lang="ar-SA" sz="3600" b="1" dirty="0" smtClean="0">
                <a:latin typeface="Arial" panose="020B0604020202020204" pitchFamily="34" charset="0"/>
                <a:cs typeface="Arial" panose="020B0604020202020204" pitchFamily="34" charset="0"/>
              </a:rPr>
              <a:t>قال الله تعالي : من قتل نفسا بغير نفس أو فساد في الارض فكأنٌما قتل الناس جميعا </a:t>
            </a:r>
            <a:r>
              <a:rPr lang="ar-SA" sz="3600" b="1" kern="1800" dirty="0" smtClean="0">
                <a:ea typeface="Times New Roman" panose="02020603050405020304" pitchFamily="18" charset="0"/>
                <a:cs typeface="Times New Roman" panose="02020603050405020304" pitchFamily="18" charset="0"/>
              </a:rPr>
              <a:t>سورة</a:t>
            </a:r>
            <a:r>
              <a:rPr lang="ar-SA" sz="3600" b="1" dirty="0" smtClean="0">
                <a:latin typeface="Arial" panose="020B0604020202020204" pitchFamily="34" charset="0"/>
                <a:cs typeface="Arial" panose="020B0604020202020204" pitchFamily="34" charset="0"/>
              </a:rPr>
              <a:t>  الماءدة </a:t>
            </a:r>
            <a:endParaRPr lang="en-US" sz="3600" b="1" dirty="0">
              <a:latin typeface="Arial" panose="020B0604020202020204" pitchFamily="34" charset="0"/>
              <a:cs typeface="Arial" panose="020B0604020202020204" pitchFamily="34" charset="0"/>
            </a:endParaRPr>
          </a:p>
        </p:txBody>
      </p:sp>
      <p:sp>
        <p:nvSpPr>
          <p:cNvPr id="6" name="TextBox 5"/>
          <p:cNvSpPr txBox="1"/>
          <p:nvPr/>
        </p:nvSpPr>
        <p:spPr>
          <a:xfrm>
            <a:off x="87085" y="5135880"/>
            <a:ext cx="8882744" cy="1754326"/>
          </a:xfrm>
          <a:prstGeom prst="rect">
            <a:avLst/>
          </a:prstGeom>
          <a:noFill/>
        </p:spPr>
        <p:txBody>
          <a:bodyPr wrap="square" rtlCol="0">
            <a:spAutoFit/>
          </a:bodyPr>
          <a:lstStyle/>
          <a:p>
            <a:r>
              <a:rPr lang="en-US" sz="3600" b="1" dirty="0" err="1" smtClean="0">
                <a:latin typeface="NikoshBAN" panose="02000000000000000000" pitchFamily="2" charset="0"/>
                <a:cs typeface="NikoshBAN" panose="02000000000000000000" pitchFamily="2" charset="0"/>
              </a:rPr>
              <a:t>অর্থ</a:t>
            </a:r>
            <a:r>
              <a:rPr lang="en-US" sz="3600" b="1" dirty="0" smtClean="0">
                <a:latin typeface="NikoshBAN" panose="02000000000000000000" pitchFamily="2" charset="0"/>
                <a:cs typeface="NikoshBAN" panose="02000000000000000000" pitchFamily="2" charset="0"/>
              </a:rPr>
              <a:t> ঃ </a:t>
            </a:r>
            <a:r>
              <a:rPr lang="en-US" sz="3600" b="1" dirty="0" err="1" smtClean="0">
                <a:latin typeface="NikoshBAN" panose="02000000000000000000" pitchFamily="2" charset="0"/>
                <a:cs typeface="NikoshBAN" panose="02000000000000000000" pitchFamily="2" charset="0"/>
              </a:rPr>
              <a:t>যে</a:t>
            </a:r>
            <a:r>
              <a:rPr lang="en-US" sz="3600" b="1" dirty="0" smtClean="0">
                <a:latin typeface="NikoshBAN" panose="02000000000000000000" pitchFamily="2" charset="0"/>
                <a:cs typeface="NikoshBAN" panose="02000000000000000000" pitchFamily="2" charset="0"/>
              </a:rPr>
              <a:t> </a:t>
            </a:r>
            <a:r>
              <a:rPr lang="en-US" sz="3600" b="1" dirty="0" err="1" smtClean="0">
                <a:latin typeface="NikoshBAN" panose="02000000000000000000" pitchFamily="2" charset="0"/>
                <a:cs typeface="NikoshBAN" panose="02000000000000000000" pitchFamily="2" charset="0"/>
              </a:rPr>
              <a:t>ব্যক্তি</a:t>
            </a:r>
            <a:r>
              <a:rPr lang="en-US" sz="3600" b="1" dirty="0" smtClean="0">
                <a:latin typeface="NikoshBAN" panose="02000000000000000000" pitchFamily="2" charset="0"/>
                <a:cs typeface="NikoshBAN" panose="02000000000000000000" pitchFamily="2" charset="0"/>
              </a:rPr>
              <a:t> </a:t>
            </a:r>
            <a:r>
              <a:rPr lang="en-US" sz="3600" b="1" dirty="0" err="1" smtClean="0">
                <a:latin typeface="NikoshBAN" panose="02000000000000000000" pitchFamily="2" charset="0"/>
                <a:cs typeface="NikoshBAN" panose="02000000000000000000" pitchFamily="2" charset="0"/>
              </a:rPr>
              <a:t>কোন</a:t>
            </a:r>
            <a:r>
              <a:rPr lang="en-US" sz="3600" b="1" dirty="0" smtClean="0">
                <a:latin typeface="NikoshBAN" panose="02000000000000000000" pitchFamily="2" charset="0"/>
                <a:cs typeface="NikoshBAN" panose="02000000000000000000" pitchFamily="2" charset="0"/>
              </a:rPr>
              <a:t> </a:t>
            </a:r>
            <a:r>
              <a:rPr lang="en-US" sz="3600" b="1" dirty="0" err="1" smtClean="0">
                <a:latin typeface="NikoshBAN" panose="02000000000000000000" pitchFamily="2" charset="0"/>
                <a:cs typeface="NikoshBAN" panose="02000000000000000000" pitchFamily="2" charset="0"/>
              </a:rPr>
              <a:t>ব্যক্তির</a:t>
            </a:r>
            <a:r>
              <a:rPr lang="en-US" sz="3600" b="1" dirty="0" smtClean="0">
                <a:latin typeface="NikoshBAN" panose="02000000000000000000" pitchFamily="2" charset="0"/>
                <a:cs typeface="NikoshBAN" panose="02000000000000000000" pitchFamily="2" charset="0"/>
              </a:rPr>
              <a:t> </a:t>
            </a:r>
            <a:r>
              <a:rPr lang="en-US" sz="3600" b="1" dirty="0" err="1" smtClean="0">
                <a:latin typeface="NikoshBAN" panose="02000000000000000000" pitchFamily="2" charset="0"/>
                <a:cs typeface="NikoshBAN" panose="02000000000000000000" pitchFamily="2" charset="0"/>
              </a:rPr>
              <a:t>হত্যার</a:t>
            </a:r>
            <a:r>
              <a:rPr lang="en-US" sz="3600" b="1" dirty="0" smtClean="0">
                <a:latin typeface="NikoshBAN" panose="02000000000000000000" pitchFamily="2" charset="0"/>
                <a:cs typeface="NikoshBAN" panose="02000000000000000000" pitchFamily="2" charset="0"/>
              </a:rPr>
              <a:t> </a:t>
            </a:r>
            <a:r>
              <a:rPr lang="en-US" sz="3600" b="1" dirty="0" err="1" smtClean="0">
                <a:latin typeface="NikoshBAN" panose="02000000000000000000" pitchFamily="2" charset="0"/>
                <a:cs typeface="NikoshBAN" panose="02000000000000000000" pitchFamily="2" charset="0"/>
              </a:rPr>
              <a:t>পরিবর্তে</a:t>
            </a:r>
            <a:r>
              <a:rPr lang="en-US" sz="3600" b="1" dirty="0" smtClean="0">
                <a:latin typeface="NikoshBAN" panose="02000000000000000000" pitchFamily="2" charset="0"/>
                <a:cs typeface="NikoshBAN" panose="02000000000000000000" pitchFamily="2" charset="0"/>
              </a:rPr>
              <a:t> </a:t>
            </a:r>
            <a:r>
              <a:rPr lang="en-US" sz="3600" b="1" dirty="0" err="1" smtClean="0">
                <a:latin typeface="NikoshBAN" panose="02000000000000000000" pitchFamily="2" charset="0"/>
                <a:cs typeface="NikoshBAN" panose="02000000000000000000" pitchFamily="2" charset="0"/>
              </a:rPr>
              <a:t>হত্যা</a:t>
            </a:r>
            <a:r>
              <a:rPr lang="en-US" sz="3600" b="1" dirty="0" smtClean="0">
                <a:latin typeface="NikoshBAN" panose="02000000000000000000" pitchFamily="2" charset="0"/>
                <a:cs typeface="NikoshBAN" panose="02000000000000000000" pitchFamily="2" charset="0"/>
              </a:rPr>
              <a:t> </a:t>
            </a:r>
            <a:r>
              <a:rPr lang="en-US" sz="3600" b="1" dirty="0" err="1" smtClean="0">
                <a:latin typeface="NikoshBAN" panose="02000000000000000000" pitchFamily="2" charset="0"/>
                <a:cs typeface="NikoshBAN" panose="02000000000000000000" pitchFamily="2" charset="0"/>
              </a:rPr>
              <a:t>ব্যতিত</a:t>
            </a:r>
            <a:r>
              <a:rPr lang="en-US" sz="3600" b="1" dirty="0" smtClean="0">
                <a:latin typeface="NikoshBAN" panose="02000000000000000000" pitchFamily="2" charset="0"/>
                <a:cs typeface="NikoshBAN" panose="02000000000000000000" pitchFamily="2" charset="0"/>
              </a:rPr>
              <a:t> </a:t>
            </a:r>
            <a:r>
              <a:rPr lang="en-US" sz="3600" b="1" dirty="0" err="1" smtClean="0">
                <a:latin typeface="NikoshBAN" panose="02000000000000000000" pitchFamily="2" charset="0"/>
                <a:cs typeface="NikoshBAN" panose="02000000000000000000" pitchFamily="2" charset="0"/>
              </a:rPr>
              <a:t>অথবা</a:t>
            </a:r>
            <a:r>
              <a:rPr lang="en-US" sz="3600" b="1" dirty="0" smtClean="0">
                <a:latin typeface="NikoshBAN" panose="02000000000000000000" pitchFamily="2" charset="0"/>
                <a:cs typeface="NikoshBAN" panose="02000000000000000000" pitchFamily="2" charset="0"/>
              </a:rPr>
              <a:t> </a:t>
            </a:r>
            <a:r>
              <a:rPr lang="en-US" sz="3600" b="1" dirty="0" err="1" smtClean="0">
                <a:latin typeface="NikoshBAN" panose="02000000000000000000" pitchFamily="2" charset="0"/>
                <a:cs typeface="NikoshBAN" panose="02000000000000000000" pitchFamily="2" charset="0"/>
              </a:rPr>
              <a:t>সন্ত্রাস</a:t>
            </a:r>
            <a:r>
              <a:rPr lang="en-US" sz="3600" b="1" dirty="0" smtClean="0">
                <a:latin typeface="NikoshBAN" panose="02000000000000000000" pitchFamily="2" charset="0"/>
                <a:cs typeface="NikoshBAN" panose="02000000000000000000" pitchFamily="2" charset="0"/>
              </a:rPr>
              <a:t> </a:t>
            </a:r>
            <a:r>
              <a:rPr lang="en-US" sz="3600" b="1" dirty="0" err="1" smtClean="0">
                <a:latin typeface="NikoshBAN" panose="02000000000000000000" pitchFamily="2" charset="0"/>
                <a:cs typeface="NikoshBAN" panose="02000000000000000000" pitchFamily="2" charset="0"/>
              </a:rPr>
              <a:t>সৃষ্টির</a:t>
            </a:r>
            <a:r>
              <a:rPr lang="en-US" sz="3600" b="1" dirty="0" smtClean="0">
                <a:latin typeface="NikoshBAN" panose="02000000000000000000" pitchFamily="2" charset="0"/>
                <a:cs typeface="NikoshBAN" panose="02000000000000000000" pitchFamily="2" charset="0"/>
              </a:rPr>
              <a:t> </a:t>
            </a:r>
            <a:r>
              <a:rPr lang="en-US" sz="3600" b="1" dirty="0" err="1" smtClean="0">
                <a:latin typeface="NikoshBAN" panose="02000000000000000000" pitchFamily="2" charset="0"/>
                <a:cs typeface="NikoshBAN" panose="02000000000000000000" pitchFamily="2" charset="0"/>
              </a:rPr>
              <a:t>লক্ষ্যে</a:t>
            </a:r>
            <a:r>
              <a:rPr lang="en-US" sz="3600" b="1" dirty="0" smtClean="0">
                <a:latin typeface="NikoshBAN" panose="02000000000000000000" pitchFamily="2" charset="0"/>
                <a:cs typeface="NikoshBAN" panose="02000000000000000000" pitchFamily="2" charset="0"/>
              </a:rPr>
              <a:t> </a:t>
            </a:r>
            <a:r>
              <a:rPr lang="en-US" sz="3600" b="1" dirty="0" err="1" smtClean="0">
                <a:latin typeface="NikoshBAN" panose="02000000000000000000" pitchFamily="2" charset="0"/>
                <a:cs typeface="NikoshBAN" panose="02000000000000000000" pitchFamily="2" charset="0"/>
              </a:rPr>
              <a:t>অন্য</a:t>
            </a:r>
            <a:r>
              <a:rPr lang="en-US" sz="3600" b="1" dirty="0" smtClean="0">
                <a:latin typeface="NikoshBAN" panose="02000000000000000000" pitchFamily="2" charset="0"/>
                <a:cs typeface="NikoshBAN" panose="02000000000000000000" pitchFamily="2" charset="0"/>
              </a:rPr>
              <a:t> </a:t>
            </a:r>
            <a:r>
              <a:rPr lang="en-US" sz="3600" b="1" dirty="0" err="1" smtClean="0">
                <a:latin typeface="NikoshBAN" panose="02000000000000000000" pitchFamily="2" charset="0"/>
                <a:cs typeface="NikoshBAN" panose="02000000000000000000" pitchFamily="2" charset="0"/>
              </a:rPr>
              <a:t>কোন</a:t>
            </a:r>
            <a:r>
              <a:rPr lang="en-US" sz="3600" b="1" dirty="0" smtClean="0">
                <a:latin typeface="NikoshBAN" panose="02000000000000000000" pitchFamily="2" charset="0"/>
                <a:cs typeface="NikoshBAN" panose="02000000000000000000" pitchFamily="2" charset="0"/>
              </a:rPr>
              <a:t> </a:t>
            </a:r>
            <a:r>
              <a:rPr lang="en-US" sz="3600" b="1" dirty="0" err="1" smtClean="0">
                <a:latin typeface="NikoshBAN" panose="02000000000000000000" pitchFamily="2" charset="0"/>
                <a:cs typeface="NikoshBAN" panose="02000000000000000000" pitchFamily="2" charset="0"/>
              </a:rPr>
              <a:t>ব্যক্তিকে</a:t>
            </a:r>
            <a:r>
              <a:rPr lang="en-US" sz="3600" b="1" dirty="0" smtClean="0">
                <a:latin typeface="NikoshBAN" panose="02000000000000000000" pitchFamily="2" charset="0"/>
                <a:cs typeface="NikoshBAN" panose="02000000000000000000" pitchFamily="2" charset="0"/>
              </a:rPr>
              <a:t> </a:t>
            </a:r>
            <a:r>
              <a:rPr lang="en-US" sz="3600" b="1" dirty="0" err="1" smtClean="0">
                <a:latin typeface="NikoshBAN" panose="02000000000000000000" pitchFamily="2" charset="0"/>
                <a:cs typeface="NikoshBAN" panose="02000000000000000000" pitchFamily="2" charset="0"/>
              </a:rPr>
              <a:t>হত্যা</a:t>
            </a:r>
            <a:r>
              <a:rPr lang="en-US" sz="3600" b="1" dirty="0" smtClean="0">
                <a:latin typeface="NikoshBAN" panose="02000000000000000000" pitchFamily="2" charset="0"/>
                <a:cs typeface="NikoshBAN" panose="02000000000000000000" pitchFamily="2" charset="0"/>
              </a:rPr>
              <a:t> </a:t>
            </a:r>
            <a:r>
              <a:rPr lang="en-US" sz="3600" b="1" dirty="0" err="1" smtClean="0">
                <a:latin typeface="NikoshBAN" panose="02000000000000000000" pitchFamily="2" charset="0"/>
                <a:cs typeface="NikoshBAN" panose="02000000000000000000" pitchFamily="2" charset="0"/>
              </a:rPr>
              <a:t>করবে</a:t>
            </a:r>
            <a:r>
              <a:rPr lang="en-US" sz="3600" b="1" dirty="0" smtClean="0">
                <a:latin typeface="NikoshBAN" panose="02000000000000000000" pitchFamily="2" charset="0"/>
                <a:cs typeface="NikoshBAN" panose="02000000000000000000" pitchFamily="2" charset="0"/>
              </a:rPr>
              <a:t> ,</a:t>
            </a:r>
            <a:r>
              <a:rPr lang="en-US" sz="3600" b="1" dirty="0" err="1" smtClean="0">
                <a:latin typeface="NikoshBAN" panose="02000000000000000000" pitchFamily="2" charset="0"/>
                <a:cs typeface="NikoshBAN" panose="02000000000000000000" pitchFamily="2" charset="0"/>
              </a:rPr>
              <a:t>সে</a:t>
            </a:r>
            <a:r>
              <a:rPr lang="en-US" sz="3600" b="1" dirty="0" smtClean="0">
                <a:latin typeface="NikoshBAN" panose="02000000000000000000" pitchFamily="2" charset="0"/>
                <a:cs typeface="NikoshBAN" panose="02000000000000000000" pitchFamily="2" charset="0"/>
              </a:rPr>
              <a:t> </a:t>
            </a:r>
            <a:r>
              <a:rPr lang="en-US" sz="3600" b="1" dirty="0" err="1" smtClean="0">
                <a:latin typeface="NikoshBAN" panose="02000000000000000000" pitchFamily="2" charset="0"/>
                <a:cs typeface="NikoshBAN" panose="02000000000000000000" pitchFamily="2" charset="0"/>
              </a:rPr>
              <a:t>যেন</a:t>
            </a:r>
            <a:r>
              <a:rPr lang="en-US" sz="3600" b="1" dirty="0" smtClean="0">
                <a:latin typeface="NikoshBAN" panose="02000000000000000000" pitchFamily="2" charset="0"/>
                <a:cs typeface="NikoshBAN" panose="02000000000000000000" pitchFamily="2" charset="0"/>
              </a:rPr>
              <a:t> </a:t>
            </a:r>
            <a:r>
              <a:rPr lang="en-US" sz="3600" b="1" dirty="0" err="1" smtClean="0">
                <a:latin typeface="NikoshBAN" panose="02000000000000000000" pitchFamily="2" charset="0"/>
                <a:cs typeface="NikoshBAN" panose="02000000000000000000" pitchFamily="2" charset="0"/>
              </a:rPr>
              <a:t>সকল</a:t>
            </a:r>
            <a:r>
              <a:rPr lang="en-US" sz="3600" b="1" dirty="0" smtClean="0">
                <a:latin typeface="NikoshBAN" panose="02000000000000000000" pitchFamily="2" charset="0"/>
                <a:cs typeface="NikoshBAN" panose="02000000000000000000" pitchFamily="2" charset="0"/>
              </a:rPr>
              <a:t> </a:t>
            </a:r>
            <a:r>
              <a:rPr lang="en-US" sz="3600" b="1" dirty="0" err="1" smtClean="0">
                <a:latin typeface="NikoshBAN" panose="02000000000000000000" pitchFamily="2" charset="0"/>
                <a:cs typeface="NikoshBAN" panose="02000000000000000000" pitchFamily="2" charset="0"/>
              </a:rPr>
              <a:t>মানুষ</a:t>
            </a:r>
            <a:r>
              <a:rPr lang="en-US" sz="3600" b="1" dirty="0" smtClean="0">
                <a:latin typeface="NikoshBAN" panose="02000000000000000000" pitchFamily="2" charset="0"/>
                <a:cs typeface="NikoshBAN" panose="02000000000000000000" pitchFamily="2" charset="0"/>
              </a:rPr>
              <a:t> </a:t>
            </a:r>
            <a:r>
              <a:rPr lang="en-US" sz="3600" b="1" dirty="0" err="1" smtClean="0">
                <a:latin typeface="NikoshBAN" panose="02000000000000000000" pitchFamily="2" charset="0"/>
                <a:cs typeface="NikoshBAN" panose="02000000000000000000" pitchFamily="2" charset="0"/>
              </a:rPr>
              <a:t>কে</a:t>
            </a:r>
            <a:r>
              <a:rPr lang="en-US" sz="3600" b="1" dirty="0" smtClean="0">
                <a:latin typeface="NikoshBAN" panose="02000000000000000000" pitchFamily="2" charset="0"/>
                <a:cs typeface="NikoshBAN" panose="02000000000000000000" pitchFamily="2" charset="0"/>
              </a:rPr>
              <a:t> </a:t>
            </a:r>
            <a:r>
              <a:rPr lang="en-US" sz="3600" b="1" dirty="0" err="1" smtClean="0">
                <a:latin typeface="NikoshBAN" panose="02000000000000000000" pitchFamily="2" charset="0"/>
                <a:cs typeface="NikoshBAN" panose="02000000000000000000" pitchFamily="2" charset="0"/>
              </a:rPr>
              <a:t>হত্যা</a:t>
            </a:r>
            <a:r>
              <a:rPr lang="en-US" sz="3600" b="1" dirty="0" smtClean="0">
                <a:latin typeface="NikoshBAN" panose="02000000000000000000" pitchFamily="2" charset="0"/>
                <a:cs typeface="NikoshBAN" panose="02000000000000000000" pitchFamily="2" charset="0"/>
              </a:rPr>
              <a:t> </a:t>
            </a:r>
            <a:r>
              <a:rPr lang="en-US" sz="3600" b="1" dirty="0" err="1" smtClean="0">
                <a:latin typeface="NikoshBAN" panose="02000000000000000000" pitchFamily="2" charset="0"/>
                <a:cs typeface="NikoshBAN" panose="02000000000000000000" pitchFamily="2" charset="0"/>
              </a:rPr>
              <a:t>করল</a:t>
            </a:r>
            <a:r>
              <a:rPr lang="en-US" sz="3600" b="1" dirty="0" smtClean="0">
                <a:latin typeface="NikoshBAN" panose="02000000000000000000" pitchFamily="2" charset="0"/>
                <a:cs typeface="NikoshBAN" panose="02000000000000000000" pitchFamily="2" charset="0"/>
              </a:rPr>
              <a:t> </a:t>
            </a:r>
            <a:r>
              <a:rPr lang="en-US" sz="3200" dirty="0" smtClean="0">
                <a:latin typeface="NikoshBAN" panose="02000000000000000000" pitchFamily="2" charset="0"/>
                <a:cs typeface="NikoshBAN" panose="02000000000000000000" pitchFamily="2" charset="0"/>
              </a:rPr>
              <a:t>। </a:t>
            </a:r>
            <a:endParaRPr lang="en-US" sz="5400" dirty="0">
              <a:latin typeface="NikoshBAN" panose="02000000000000000000" pitchFamily="2" charset="0"/>
              <a:cs typeface="NikoshBAN" panose="02000000000000000000" pitchFamily="2" charset="0"/>
            </a:endParaRPr>
          </a:p>
        </p:txBody>
      </p:sp>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50228" y="1219200"/>
            <a:ext cx="4593771" cy="2778502"/>
          </a:xfrm>
          <a:prstGeom prst="rect">
            <a:avLst/>
          </a:prstGeom>
        </p:spPr>
      </p:pic>
      <p:pic>
        <p:nvPicPr>
          <p:cNvPr id="8" name="Picture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28600" y="1219200"/>
            <a:ext cx="3810000" cy="2778502"/>
          </a:xfrm>
          <a:prstGeom prst="rect">
            <a:avLst/>
          </a:prstGeom>
        </p:spPr>
      </p:pic>
    </p:spTree>
    <p:extLst>
      <p:ext uri="{BB962C8B-B14F-4D97-AF65-F5344CB8AC3E}">
        <p14:creationId xmlns:p14="http://schemas.microsoft.com/office/powerpoint/2010/main" val="1823399435"/>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31" presetClass="entr" presetSubtype="0" fill="hold" nodeType="clickEffect">
                                  <p:stCondLst>
                                    <p:cond delay="0"/>
                                  </p:stCondLst>
                                  <p:childTnLst>
                                    <p:set>
                                      <p:cBhvr>
                                        <p:cTn id="12" dur="1" fill="hold">
                                          <p:stCondLst>
                                            <p:cond delay="0"/>
                                          </p:stCondLst>
                                        </p:cTn>
                                        <p:tgtEl>
                                          <p:spTgt spid="8"/>
                                        </p:tgtEl>
                                        <p:attrNameLst>
                                          <p:attrName>style.visibility</p:attrName>
                                        </p:attrNameLst>
                                      </p:cBhvr>
                                      <p:to>
                                        <p:strVal val="visible"/>
                                      </p:to>
                                    </p:set>
                                    <p:anim calcmode="lin" valueType="num">
                                      <p:cBhvr>
                                        <p:cTn id="13" dur="1000" fill="hold"/>
                                        <p:tgtEl>
                                          <p:spTgt spid="8"/>
                                        </p:tgtEl>
                                        <p:attrNameLst>
                                          <p:attrName>ppt_w</p:attrName>
                                        </p:attrNameLst>
                                      </p:cBhvr>
                                      <p:tavLst>
                                        <p:tav tm="0">
                                          <p:val>
                                            <p:fltVal val="0"/>
                                          </p:val>
                                        </p:tav>
                                        <p:tav tm="100000">
                                          <p:val>
                                            <p:strVal val="#ppt_w"/>
                                          </p:val>
                                        </p:tav>
                                      </p:tavLst>
                                    </p:anim>
                                    <p:anim calcmode="lin" valueType="num">
                                      <p:cBhvr>
                                        <p:cTn id="14" dur="1000" fill="hold"/>
                                        <p:tgtEl>
                                          <p:spTgt spid="8"/>
                                        </p:tgtEl>
                                        <p:attrNameLst>
                                          <p:attrName>ppt_h</p:attrName>
                                        </p:attrNameLst>
                                      </p:cBhvr>
                                      <p:tavLst>
                                        <p:tav tm="0">
                                          <p:val>
                                            <p:fltVal val="0"/>
                                          </p:val>
                                        </p:tav>
                                        <p:tav tm="100000">
                                          <p:val>
                                            <p:strVal val="#ppt_h"/>
                                          </p:val>
                                        </p:tav>
                                      </p:tavLst>
                                    </p:anim>
                                    <p:anim calcmode="lin" valueType="num">
                                      <p:cBhvr>
                                        <p:cTn id="15" dur="1000" fill="hold"/>
                                        <p:tgtEl>
                                          <p:spTgt spid="8"/>
                                        </p:tgtEl>
                                        <p:attrNameLst>
                                          <p:attrName>style.rotation</p:attrName>
                                        </p:attrNameLst>
                                      </p:cBhvr>
                                      <p:tavLst>
                                        <p:tav tm="0">
                                          <p:val>
                                            <p:fltVal val="90"/>
                                          </p:val>
                                        </p:tav>
                                        <p:tav tm="100000">
                                          <p:val>
                                            <p:fltVal val="0"/>
                                          </p:val>
                                        </p:tav>
                                      </p:tavLst>
                                    </p:anim>
                                    <p:animEffect transition="in" filter="fade">
                                      <p:cBhvr>
                                        <p:cTn id="16" dur="1000"/>
                                        <p:tgtEl>
                                          <p:spTgt spid="8"/>
                                        </p:tgtEl>
                                      </p:cBhvr>
                                    </p:animEffect>
                                  </p:childTnLst>
                                </p:cTn>
                              </p:par>
                            </p:childTnLst>
                          </p:cTn>
                        </p:par>
                      </p:childTnLst>
                    </p:cTn>
                  </p:par>
                  <p:par>
                    <p:cTn id="17" fill="hold">
                      <p:stCondLst>
                        <p:cond delay="indefinite"/>
                      </p:stCondLst>
                      <p:childTnLst>
                        <p:par>
                          <p:cTn id="18" fill="hold">
                            <p:stCondLst>
                              <p:cond delay="0"/>
                            </p:stCondLst>
                            <p:childTnLst>
                              <p:par>
                                <p:cTn id="19" presetID="21" presetClass="entr" presetSubtype="1" fill="hold" grpId="0" nodeType="click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wheel(1)">
                                      <p:cBhvr>
                                        <p:cTn id="21" dur="2000"/>
                                        <p:tgtEl>
                                          <p:spTgt spid="2"/>
                                        </p:tgtEl>
                                      </p:cBhvr>
                                    </p:animEffect>
                                  </p:childTnLst>
                                </p:cTn>
                              </p:par>
                            </p:childTnLst>
                          </p:cTn>
                        </p:par>
                      </p:childTnLst>
                    </p:cTn>
                  </p:par>
                  <p:par>
                    <p:cTn id="22" fill="hold">
                      <p:stCondLst>
                        <p:cond delay="indefinite"/>
                      </p:stCondLst>
                      <p:childTnLst>
                        <p:par>
                          <p:cTn id="23" fill="hold">
                            <p:stCondLst>
                              <p:cond delay="0"/>
                            </p:stCondLst>
                            <p:childTnLst>
                              <p:par>
                                <p:cTn id="24" presetID="53" presetClass="entr" presetSubtype="16" fill="hold" nodeType="clickEffect">
                                  <p:stCondLst>
                                    <p:cond delay="0"/>
                                  </p:stCondLst>
                                  <p:childTnLst>
                                    <p:set>
                                      <p:cBhvr>
                                        <p:cTn id="25" dur="1" fill="hold">
                                          <p:stCondLst>
                                            <p:cond delay="0"/>
                                          </p:stCondLst>
                                        </p:cTn>
                                        <p:tgtEl>
                                          <p:spTgt spid="5">
                                            <p:txEl>
                                              <p:pRg st="0" end="0"/>
                                            </p:txEl>
                                          </p:spTgt>
                                        </p:tgtEl>
                                        <p:attrNameLst>
                                          <p:attrName>style.visibility</p:attrName>
                                        </p:attrNameLst>
                                      </p:cBhvr>
                                      <p:to>
                                        <p:strVal val="visible"/>
                                      </p:to>
                                    </p:set>
                                    <p:anim calcmode="lin" valueType="num">
                                      <p:cBhvr>
                                        <p:cTn id="26" dur="500" fill="hold"/>
                                        <p:tgtEl>
                                          <p:spTgt spid="5">
                                            <p:txEl>
                                              <p:pRg st="0" end="0"/>
                                            </p:txEl>
                                          </p:spTgt>
                                        </p:tgtEl>
                                        <p:attrNameLst>
                                          <p:attrName>ppt_w</p:attrName>
                                        </p:attrNameLst>
                                      </p:cBhvr>
                                      <p:tavLst>
                                        <p:tav tm="0">
                                          <p:val>
                                            <p:fltVal val="0"/>
                                          </p:val>
                                        </p:tav>
                                        <p:tav tm="100000">
                                          <p:val>
                                            <p:strVal val="#ppt_w"/>
                                          </p:val>
                                        </p:tav>
                                      </p:tavLst>
                                    </p:anim>
                                    <p:anim calcmode="lin" valueType="num">
                                      <p:cBhvr>
                                        <p:cTn id="27" dur="500" fill="hold"/>
                                        <p:tgtEl>
                                          <p:spTgt spid="5">
                                            <p:txEl>
                                              <p:pRg st="0" end="0"/>
                                            </p:txEl>
                                          </p:spTgt>
                                        </p:tgtEl>
                                        <p:attrNameLst>
                                          <p:attrName>ppt_h</p:attrName>
                                        </p:attrNameLst>
                                      </p:cBhvr>
                                      <p:tavLst>
                                        <p:tav tm="0">
                                          <p:val>
                                            <p:fltVal val="0"/>
                                          </p:val>
                                        </p:tav>
                                        <p:tav tm="100000">
                                          <p:val>
                                            <p:strVal val="#ppt_h"/>
                                          </p:val>
                                        </p:tav>
                                      </p:tavLst>
                                    </p:anim>
                                    <p:animEffect transition="in" filter="fade">
                                      <p:cBhvr>
                                        <p:cTn id="28" dur="500"/>
                                        <p:tgtEl>
                                          <p:spTgt spid="5">
                                            <p:txEl>
                                              <p:pRg st="0" end="0"/>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21" presetClass="entr" presetSubtype="1" fill="hold" grpId="0" nodeType="clickEffect">
                                  <p:stCondLst>
                                    <p:cond delay="0"/>
                                  </p:stCondLst>
                                  <p:childTnLst>
                                    <p:set>
                                      <p:cBhvr>
                                        <p:cTn id="32" dur="1" fill="hold">
                                          <p:stCondLst>
                                            <p:cond delay="0"/>
                                          </p:stCondLst>
                                        </p:cTn>
                                        <p:tgtEl>
                                          <p:spTgt spid="6"/>
                                        </p:tgtEl>
                                        <p:attrNameLst>
                                          <p:attrName>style.visibility</p:attrName>
                                        </p:attrNameLst>
                                      </p:cBhvr>
                                      <p:to>
                                        <p:strVal val="visible"/>
                                      </p:to>
                                    </p:set>
                                    <p:animEffect transition="in" filter="wheel(1)">
                                      <p:cBhvr>
                                        <p:cTn id="33"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6"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6126" y="2667000"/>
            <a:ext cx="8991600" cy="5078313"/>
          </a:xfrm>
          <a:prstGeom prst="rect">
            <a:avLst/>
          </a:prstGeom>
        </p:spPr>
        <p:txBody>
          <a:bodyPr wrap="square">
            <a:spAutoFit/>
          </a:bodyPr>
          <a:lstStyle/>
          <a:p>
            <a:r>
              <a:rPr lang="bn-IN" sz="3600" b="1" kern="1800" dirty="0">
                <a:solidFill>
                  <a:srgbClr val="FF0000"/>
                </a:solidFill>
                <a:ea typeface="Times New Roman" panose="02020603050405020304" pitchFamily="18" charset="0"/>
                <a:cs typeface="NikoshBAN" panose="02000000000000000000" pitchFamily="2" charset="0"/>
              </a:rPr>
              <a:t>মহান আল্লাহ আরও বলেন </a:t>
            </a:r>
            <a:r>
              <a:rPr lang="bn-IN" sz="3600" b="1" kern="1800" dirty="0">
                <a:solidFill>
                  <a:srgbClr val="283D4B"/>
                </a:solidFill>
                <a:ea typeface="Times New Roman" panose="02020603050405020304" pitchFamily="18" charset="0"/>
                <a:cs typeface="NikoshBAN" panose="02000000000000000000" pitchFamily="2" charset="0"/>
              </a:rPr>
              <a:t>ঃ ( </a:t>
            </a:r>
            <a:r>
              <a:rPr lang="ar-SA" sz="3600" b="1" kern="1800" dirty="0">
                <a:solidFill>
                  <a:srgbClr val="283D4B"/>
                </a:solidFill>
                <a:ea typeface="Times New Roman" panose="02020603050405020304" pitchFamily="18" charset="0"/>
                <a:cs typeface="Times New Roman" panose="02020603050405020304" pitchFamily="18" charset="0"/>
              </a:rPr>
              <a:t>وَمَنْ</a:t>
            </a:r>
            <a:r>
              <a:rPr lang="ar-SA" sz="3600" b="1" kern="1800" dirty="0">
                <a:solidFill>
                  <a:srgbClr val="283D4B"/>
                </a:solidFill>
                <a:ea typeface="Times New Roman" panose="02020603050405020304" pitchFamily="18" charset="0"/>
                <a:cs typeface="NikoshBAN" panose="02000000000000000000" pitchFamily="2" charset="0"/>
              </a:rPr>
              <a:t> </a:t>
            </a:r>
            <a:r>
              <a:rPr lang="ar-SA" sz="3600" b="1" kern="1800" dirty="0">
                <a:solidFill>
                  <a:srgbClr val="283D4B"/>
                </a:solidFill>
                <a:ea typeface="Times New Roman" panose="02020603050405020304" pitchFamily="18" charset="0"/>
                <a:cs typeface="Times New Roman" panose="02020603050405020304" pitchFamily="18" charset="0"/>
              </a:rPr>
              <a:t>يَقْتُلْ</a:t>
            </a:r>
            <a:r>
              <a:rPr lang="ar-SA" sz="3600" b="1" kern="1800" dirty="0">
                <a:solidFill>
                  <a:srgbClr val="283D4B"/>
                </a:solidFill>
                <a:ea typeface="Times New Roman" panose="02020603050405020304" pitchFamily="18" charset="0"/>
                <a:cs typeface="NikoshBAN" panose="02000000000000000000" pitchFamily="2" charset="0"/>
              </a:rPr>
              <a:t> </a:t>
            </a:r>
            <a:r>
              <a:rPr lang="ar-SA" sz="3600" b="1" kern="1800" dirty="0">
                <a:solidFill>
                  <a:srgbClr val="283D4B"/>
                </a:solidFill>
                <a:ea typeface="Times New Roman" panose="02020603050405020304" pitchFamily="18" charset="0"/>
                <a:cs typeface="Times New Roman" panose="02020603050405020304" pitchFamily="18" charset="0"/>
              </a:rPr>
              <a:t>مُؤْمِنًا</a:t>
            </a:r>
            <a:r>
              <a:rPr lang="ar-SA" sz="3600" b="1" kern="1800" dirty="0">
                <a:solidFill>
                  <a:srgbClr val="283D4B"/>
                </a:solidFill>
                <a:ea typeface="Times New Roman" panose="02020603050405020304" pitchFamily="18" charset="0"/>
                <a:cs typeface="NikoshBAN" panose="02000000000000000000" pitchFamily="2" charset="0"/>
              </a:rPr>
              <a:t> </a:t>
            </a:r>
            <a:r>
              <a:rPr lang="ar-SA" sz="3600" b="1" kern="1800" dirty="0">
                <a:solidFill>
                  <a:srgbClr val="283D4B"/>
                </a:solidFill>
                <a:ea typeface="Times New Roman" panose="02020603050405020304" pitchFamily="18" charset="0"/>
                <a:cs typeface="Times New Roman" panose="02020603050405020304" pitchFamily="18" charset="0"/>
              </a:rPr>
              <a:t>مُتَعَمِّدًا</a:t>
            </a:r>
            <a:r>
              <a:rPr lang="ar-SA" sz="3600" b="1" kern="1800" dirty="0">
                <a:solidFill>
                  <a:srgbClr val="283D4B"/>
                </a:solidFill>
                <a:ea typeface="Times New Roman" panose="02020603050405020304" pitchFamily="18" charset="0"/>
                <a:cs typeface="NikoshBAN" panose="02000000000000000000" pitchFamily="2" charset="0"/>
              </a:rPr>
              <a:t> </a:t>
            </a:r>
            <a:r>
              <a:rPr lang="ar-SA" sz="3600" b="1" kern="1800" dirty="0">
                <a:solidFill>
                  <a:srgbClr val="283D4B"/>
                </a:solidFill>
                <a:ea typeface="Times New Roman" panose="02020603050405020304" pitchFamily="18" charset="0"/>
                <a:cs typeface="Times New Roman" panose="02020603050405020304" pitchFamily="18" charset="0"/>
              </a:rPr>
              <a:t>فَجَزَاؤُهُ</a:t>
            </a:r>
            <a:r>
              <a:rPr lang="ar-SA" sz="3600" b="1" kern="1800" dirty="0">
                <a:solidFill>
                  <a:srgbClr val="283D4B"/>
                </a:solidFill>
                <a:ea typeface="Times New Roman" panose="02020603050405020304" pitchFamily="18" charset="0"/>
                <a:cs typeface="NikoshBAN" panose="02000000000000000000" pitchFamily="2" charset="0"/>
              </a:rPr>
              <a:t> </a:t>
            </a:r>
            <a:r>
              <a:rPr lang="ar-SA" sz="3600" b="1" kern="1800" dirty="0">
                <a:solidFill>
                  <a:srgbClr val="283D4B"/>
                </a:solidFill>
                <a:ea typeface="Times New Roman" panose="02020603050405020304" pitchFamily="18" charset="0"/>
                <a:cs typeface="Times New Roman" panose="02020603050405020304" pitchFamily="18" charset="0"/>
              </a:rPr>
              <a:t>جَهَنَّمُ</a:t>
            </a:r>
            <a:r>
              <a:rPr lang="ar-SA" sz="3600" b="1" kern="1800" dirty="0">
                <a:solidFill>
                  <a:srgbClr val="283D4B"/>
                </a:solidFill>
                <a:ea typeface="Times New Roman" panose="02020603050405020304" pitchFamily="18" charset="0"/>
                <a:cs typeface="NikoshBAN" panose="02000000000000000000" pitchFamily="2" charset="0"/>
              </a:rPr>
              <a:t> </a:t>
            </a:r>
            <a:r>
              <a:rPr lang="ar-SA" sz="3600" b="1" kern="1800" dirty="0">
                <a:solidFill>
                  <a:srgbClr val="283D4B"/>
                </a:solidFill>
                <a:ea typeface="Times New Roman" panose="02020603050405020304" pitchFamily="18" charset="0"/>
                <a:cs typeface="Times New Roman" panose="02020603050405020304" pitchFamily="18" charset="0"/>
              </a:rPr>
              <a:t>خَالِدًا</a:t>
            </a:r>
            <a:r>
              <a:rPr lang="ar-SA" sz="3600" b="1" kern="1800" dirty="0">
                <a:solidFill>
                  <a:srgbClr val="283D4B"/>
                </a:solidFill>
                <a:ea typeface="Times New Roman" panose="02020603050405020304" pitchFamily="18" charset="0"/>
                <a:cs typeface="NikoshBAN" panose="02000000000000000000" pitchFamily="2" charset="0"/>
              </a:rPr>
              <a:t> </a:t>
            </a:r>
            <a:r>
              <a:rPr lang="ar-SA" sz="3600" b="1" kern="1800" dirty="0">
                <a:solidFill>
                  <a:srgbClr val="283D4B"/>
                </a:solidFill>
                <a:ea typeface="Times New Roman" panose="02020603050405020304" pitchFamily="18" charset="0"/>
                <a:cs typeface="Times New Roman" panose="02020603050405020304" pitchFamily="18" charset="0"/>
              </a:rPr>
              <a:t>فِيهَا</a:t>
            </a:r>
            <a:r>
              <a:rPr lang="ar-SA" sz="3600" b="1" kern="1800" dirty="0">
                <a:solidFill>
                  <a:srgbClr val="283D4B"/>
                </a:solidFill>
                <a:ea typeface="Times New Roman" panose="02020603050405020304" pitchFamily="18" charset="0"/>
                <a:cs typeface="NikoshBAN" panose="02000000000000000000" pitchFamily="2" charset="0"/>
              </a:rPr>
              <a:t> </a:t>
            </a:r>
            <a:r>
              <a:rPr lang="ar-SA" sz="3600" b="1" kern="1800" dirty="0">
                <a:solidFill>
                  <a:srgbClr val="283D4B"/>
                </a:solidFill>
                <a:ea typeface="Times New Roman" panose="02020603050405020304" pitchFamily="18" charset="0"/>
                <a:cs typeface="Times New Roman" panose="02020603050405020304" pitchFamily="18" charset="0"/>
              </a:rPr>
              <a:t>وَغَضِبَ</a:t>
            </a:r>
            <a:r>
              <a:rPr lang="ar-SA" sz="3600" b="1" kern="1800" dirty="0">
                <a:solidFill>
                  <a:srgbClr val="283D4B"/>
                </a:solidFill>
                <a:ea typeface="Times New Roman" panose="02020603050405020304" pitchFamily="18" charset="0"/>
                <a:cs typeface="NikoshBAN" panose="02000000000000000000" pitchFamily="2" charset="0"/>
              </a:rPr>
              <a:t> </a:t>
            </a:r>
            <a:r>
              <a:rPr lang="ar-SA" sz="3600" b="1" kern="1800" dirty="0">
                <a:solidFill>
                  <a:srgbClr val="283D4B"/>
                </a:solidFill>
                <a:ea typeface="Times New Roman" panose="02020603050405020304" pitchFamily="18" charset="0"/>
                <a:cs typeface="Times New Roman" panose="02020603050405020304" pitchFamily="18" charset="0"/>
              </a:rPr>
              <a:t>اللَّهُ</a:t>
            </a:r>
            <a:r>
              <a:rPr lang="ar-SA" sz="3600" b="1" kern="1800" dirty="0">
                <a:solidFill>
                  <a:srgbClr val="283D4B"/>
                </a:solidFill>
                <a:ea typeface="Times New Roman" panose="02020603050405020304" pitchFamily="18" charset="0"/>
                <a:cs typeface="NikoshBAN" panose="02000000000000000000" pitchFamily="2" charset="0"/>
              </a:rPr>
              <a:t> </a:t>
            </a:r>
            <a:r>
              <a:rPr lang="ar-SA" sz="3600" b="1" kern="1800" dirty="0">
                <a:solidFill>
                  <a:srgbClr val="283D4B"/>
                </a:solidFill>
                <a:ea typeface="Times New Roman" panose="02020603050405020304" pitchFamily="18" charset="0"/>
                <a:cs typeface="Times New Roman" panose="02020603050405020304" pitchFamily="18" charset="0"/>
              </a:rPr>
              <a:t>عَلَيْهِ</a:t>
            </a:r>
            <a:r>
              <a:rPr lang="ar-SA" sz="3600" b="1" kern="1800" dirty="0">
                <a:solidFill>
                  <a:srgbClr val="283D4B"/>
                </a:solidFill>
                <a:ea typeface="Times New Roman" panose="02020603050405020304" pitchFamily="18" charset="0"/>
                <a:cs typeface="NikoshBAN" panose="02000000000000000000" pitchFamily="2" charset="0"/>
              </a:rPr>
              <a:t> </a:t>
            </a:r>
            <a:r>
              <a:rPr lang="ar-SA" sz="3600" b="1" kern="1800" dirty="0">
                <a:solidFill>
                  <a:srgbClr val="283D4B"/>
                </a:solidFill>
                <a:ea typeface="Times New Roman" panose="02020603050405020304" pitchFamily="18" charset="0"/>
                <a:cs typeface="Times New Roman" panose="02020603050405020304" pitchFamily="18" charset="0"/>
              </a:rPr>
              <a:t>وَلَعَنَهُ</a:t>
            </a:r>
            <a:r>
              <a:rPr lang="ar-SA" sz="3600" b="1" kern="1800" dirty="0">
                <a:solidFill>
                  <a:srgbClr val="283D4B"/>
                </a:solidFill>
                <a:ea typeface="Times New Roman" panose="02020603050405020304" pitchFamily="18" charset="0"/>
                <a:cs typeface="NikoshBAN" panose="02000000000000000000" pitchFamily="2" charset="0"/>
              </a:rPr>
              <a:t> </a:t>
            </a:r>
            <a:r>
              <a:rPr lang="ar-SA" sz="3600" b="1" kern="1800" dirty="0">
                <a:solidFill>
                  <a:srgbClr val="283D4B"/>
                </a:solidFill>
                <a:ea typeface="Times New Roman" panose="02020603050405020304" pitchFamily="18" charset="0"/>
                <a:cs typeface="Times New Roman" panose="02020603050405020304" pitchFamily="18" charset="0"/>
              </a:rPr>
              <a:t>وَأَعَدَّ</a:t>
            </a:r>
            <a:r>
              <a:rPr lang="ar-SA" sz="3600" b="1" kern="1800" dirty="0">
                <a:solidFill>
                  <a:srgbClr val="283D4B"/>
                </a:solidFill>
                <a:ea typeface="Times New Roman" panose="02020603050405020304" pitchFamily="18" charset="0"/>
                <a:cs typeface="NikoshBAN" panose="02000000000000000000" pitchFamily="2" charset="0"/>
              </a:rPr>
              <a:t> </a:t>
            </a:r>
            <a:r>
              <a:rPr lang="ar-SA" sz="3600" b="1" kern="1800" dirty="0">
                <a:solidFill>
                  <a:srgbClr val="283D4B"/>
                </a:solidFill>
                <a:ea typeface="Times New Roman" panose="02020603050405020304" pitchFamily="18" charset="0"/>
                <a:cs typeface="Times New Roman" panose="02020603050405020304" pitchFamily="18" charset="0"/>
              </a:rPr>
              <a:t>لَهُ</a:t>
            </a:r>
            <a:r>
              <a:rPr lang="ar-SA" sz="3600" b="1" kern="1800" dirty="0">
                <a:solidFill>
                  <a:srgbClr val="283D4B"/>
                </a:solidFill>
                <a:ea typeface="Times New Roman" panose="02020603050405020304" pitchFamily="18" charset="0"/>
                <a:cs typeface="NikoshBAN" panose="02000000000000000000" pitchFamily="2" charset="0"/>
              </a:rPr>
              <a:t> </a:t>
            </a:r>
            <a:r>
              <a:rPr lang="ar-SA" sz="3600" b="1" kern="1800" dirty="0">
                <a:solidFill>
                  <a:srgbClr val="283D4B"/>
                </a:solidFill>
                <a:ea typeface="Times New Roman" panose="02020603050405020304" pitchFamily="18" charset="0"/>
                <a:cs typeface="Times New Roman" panose="02020603050405020304" pitchFamily="18" charset="0"/>
              </a:rPr>
              <a:t>عَذَابًا</a:t>
            </a:r>
            <a:r>
              <a:rPr lang="ar-SA" sz="3600" b="1" kern="1800" dirty="0">
                <a:solidFill>
                  <a:srgbClr val="283D4B"/>
                </a:solidFill>
                <a:ea typeface="Times New Roman" panose="02020603050405020304" pitchFamily="18" charset="0"/>
                <a:cs typeface="NikoshBAN" panose="02000000000000000000" pitchFamily="2" charset="0"/>
              </a:rPr>
              <a:t> </a:t>
            </a:r>
            <a:r>
              <a:rPr lang="ar-SA" sz="3600" b="1" kern="1800" dirty="0">
                <a:solidFill>
                  <a:srgbClr val="283D4B"/>
                </a:solidFill>
                <a:ea typeface="Times New Roman" panose="02020603050405020304" pitchFamily="18" charset="0"/>
                <a:cs typeface="Times New Roman" panose="02020603050405020304" pitchFamily="18" charset="0"/>
              </a:rPr>
              <a:t>عَظِيمًا</a:t>
            </a:r>
            <a:r>
              <a:rPr lang="ar-SA" sz="3600" b="1" kern="1800" dirty="0">
                <a:solidFill>
                  <a:srgbClr val="283D4B"/>
                </a:solidFill>
                <a:ea typeface="Times New Roman" panose="02020603050405020304" pitchFamily="18" charset="0"/>
                <a:cs typeface="NikoshBAN" panose="02000000000000000000" pitchFamily="2" charset="0"/>
              </a:rPr>
              <a:t> ) </a:t>
            </a:r>
            <a:r>
              <a:rPr lang="ar-SA" sz="3600" b="1" kern="1800" dirty="0">
                <a:solidFill>
                  <a:srgbClr val="283D4B"/>
                </a:solidFill>
                <a:ea typeface="Times New Roman" panose="02020603050405020304" pitchFamily="18" charset="0"/>
                <a:cs typeface="Times New Roman" panose="02020603050405020304" pitchFamily="18" charset="0"/>
              </a:rPr>
              <a:t>سورة</a:t>
            </a:r>
            <a:r>
              <a:rPr lang="ar-SA" sz="3600" b="1" kern="1800" dirty="0">
                <a:solidFill>
                  <a:srgbClr val="283D4B"/>
                </a:solidFill>
                <a:ea typeface="Times New Roman" panose="02020603050405020304" pitchFamily="18" charset="0"/>
                <a:cs typeface="NikoshBAN" panose="02000000000000000000" pitchFamily="2" charset="0"/>
              </a:rPr>
              <a:t> </a:t>
            </a:r>
            <a:r>
              <a:rPr lang="ar-SA" sz="3600" b="1" kern="1800" dirty="0">
                <a:solidFill>
                  <a:srgbClr val="283D4B"/>
                </a:solidFill>
                <a:ea typeface="Times New Roman" panose="02020603050405020304" pitchFamily="18" charset="0"/>
                <a:cs typeface="Times New Roman" panose="02020603050405020304" pitchFamily="18" charset="0"/>
              </a:rPr>
              <a:t>النساء</a:t>
            </a:r>
            <a:r>
              <a:rPr lang="bn-IN" sz="3600" b="1" kern="1800" dirty="0">
                <a:solidFill>
                  <a:srgbClr val="283D4B"/>
                </a:solidFill>
                <a:ea typeface="Times New Roman" panose="02020603050405020304" pitchFamily="18" charset="0"/>
                <a:cs typeface="NikoshBAN" panose="02000000000000000000" pitchFamily="2" charset="0"/>
              </a:rPr>
              <a:t> : </a:t>
            </a:r>
            <a:r>
              <a:rPr lang="en-US" sz="3600" b="1" kern="1800" dirty="0">
                <a:solidFill>
                  <a:srgbClr val="283D4B"/>
                </a:solidFill>
                <a:latin typeface="NikoshBAN" panose="02000000000000000000" pitchFamily="2" charset="0"/>
                <a:ea typeface="Times New Roman" panose="02020603050405020304" pitchFamily="18" charset="0"/>
              </a:rPr>
              <a:t/>
            </a:r>
            <a:br>
              <a:rPr lang="en-US" sz="3600" b="1" kern="1800" dirty="0">
                <a:solidFill>
                  <a:srgbClr val="283D4B"/>
                </a:solidFill>
                <a:latin typeface="NikoshBAN" panose="02000000000000000000" pitchFamily="2" charset="0"/>
                <a:ea typeface="Times New Roman" panose="02020603050405020304" pitchFamily="18" charset="0"/>
              </a:rPr>
            </a:br>
            <a:r>
              <a:rPr lang="bn-IN" sz="3600" b="1" kern="1800" dirty="0">
                <a:solidFill>
                  <a:srgbClr val="283D4B"/>
                </a:solidFill>
                <a:ea typeface="Times New Roman" panose="02020603050405020304" pitchFamily="18" charset="0"/>
                <a:cs typeface="NikoshBAN" panose="02000000000000000000" pitchFamily="2" charset="0"/>
              </a:rPr>
              <a:t>অর্থঃ “আর যে কেউ স্বেচ্ছায় কোন মু’মিনকে হত্যা করবে তার শাস্তি জাহান্নাম</a:t>
            </a:r>
            <a:r>
              <a:rPr lang="en-US" sz="3600" b="1" kern="1800" dirty="0">
                <a:solidFill>
                  <a:srgbClr val="283D4B"/>
                </a:solidFill>
                <a:latin typeface="NikoshBAN" panose="02000000000000000000" pitchFamily="2" charset="0"/>
                <a:ea typeface="Times New Roman" panose="02020603050405020304" pitchFamily="18" charset="0"/>
              </a:rPr>
              <a:t>, </a:t>
            </a:r>
            <a:r>
              <a:rPr lang="bn-IN" sz="3600" b="1" kern="1800" dirty="0">
                <a:solidFill>
                  <a:srgbClr val="283D4B"/>
                </a:solidFill>
                <a:ea typeface="Times New Roman" panose="02020603050405020304" pitchFamily="18" charset="0"/>
                <a:cs typeface="NikoshBAN" panose="02000000000000000000" pitchFamily="2" charset="0"/>
              </a:rPr>
              <a:t>সেথায় সে সর্বদাই অবস্থান করবে এবং আল্লাহ তার উপর ক্রুদ্ধ এবং তাকে অভিশপ্ত করেন এবং তার জন্যে ভীষণ শাস্তি প্রস্তুত করে রেখেছেন ”। (সুরা নিসা ঃ ৯৩ নং আয়াত)।</a:t>
            </a:r>
            <a:r>
              <a:rPr lang="en-US" sz="3600" b="1" kern="1800" dirty="0">
                <a:solidFill>
                  <a:srgbClr val="283D4B"/>
                </a:solidFill>
                <a:latin typeface="NikoshBAN" panose="02000000000000000000" pitchFamily="2" charset="0"/>
                <a:ea typeface="Times New Roman" panose="02020603050405020304" pitchFamily="18" charset="0"/>
              </a:rPr>
              <a:t/>
            </a:r>
            <a:br>
              <a:rPr lang="en-US" sz="3600" b="1" kern="1800" dirty="0">
                <a:solidFill>
                  <a:srgbClr val="283D4B"/>
                </a:solidFill>
                <a:latin typeface="NikoshBAN" panose="02000000000000000000" pitchFamily="2" charset="0"/>
                <a:ea typeface="Times New Roman" panose="02020603050405020304" pitchFamily="18" charset="0"/>
              </a:rPr>
            </a:br>
            <a:endParaRPr lang="en-US" sz="3600" dirty="0"/>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959529" y="-152400"/>
            <a:ext cx="4184471" cy="2667000"/>
          </a:xfrm>
          <a:prstGeom prst="rect">
            <a:avLst/>
          </a:prstGeom>
        </p:spPr>
      </p:pic>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1107" y="-152400"/>
            <a:ext cx="4789715" cy="2667000"/>
          </a:xfrm>
          <a:prstGeom prst="rect">
            <a:avLst/>
          </a:prstGeom>
        </p:spPr>
      </p:pic>
    </p:spTree>
    <p:extLst>
      <p:ext uri="{BB962C8B-B14F-4D97-AF65-F5344CB8AC3E}">
        <p14:creationId xmlns:p14="http://schemas.microsoft.com/office/powerpoint/2010/main" val="2272847291"/>
      </p:ext>
    </p:extLst>
  </p:cSld>
  <p:clrMapOvr>
    <a:masterClrMapping/>
  </p:clrMapOvr>
  <p:transition spd="slow">
    <p:comb/>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randombar(horizont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randombar(horizontal)">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21" presetClass="entr" presetSubtype="1" fill="hold" nodeType="clickEffect">
                                  <p:stCondLst>
                                    <p:cond delay="0"/>
                                  </p:stCondLst>
                                  <p:childTnLst>
                                    <p:set>
                                      <p:cBhvr>
                                        <p:cTn id="16" dur="1" fill="hold">
                                          <p:stCondLst>
                                            <p:cond delay="0"/>
                                          </p:stCondLst>
                                        </p:cTn>
                                        <p:tgtEl>
                                          <p:spTgt spid="2">
                                            <p:txEl>
                                              <p:pRg st="0" end="0"/>
                                            </p:txEl>
                                          </p:spTgt>
                                        </p:tgtEl>
                                        <p:attrNameLst>
                                          <p:attrName>style.visibility</p:attrName>
                                        </p:attrNameLst>
                                      </p:cBhvr>
                                      <p:to>
                                        <p:strVal val="visible"/>
                                      </p:to>
                                    </p:set>
                                    <p:animEffect transition="in" filter="wheel(1)">
                                      <p:cBhvr>
                                        <p:cTn id="17" dur="2000"/>
                                        <p:tgtEl>
                                          <p:spTgt spid="2">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30629" y="152400"/>
            <a:ext cx="8839200" cy="923330"/>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marL="571500" indent="-571500">
              <a:buFont typeface="Wingdings" pitchFamily="2" charset="2"/>
              <a:buChar char="q"/>
            </a:pPr>
            <a:r>
              <a:rPr lang="ar-SA" sz="5400" b="1" dirty="0" smtClean="0">
                <a:ln w="0"/>
                <a:solidFill>
                  <a:schemeClr val="accent1"/>
                </a:solidFill>
                <a:effectLst>
                  <a:glow rad="101600">
                    <a:schemeClr val="accent4">
                      <a:satMod val="175000"/>
                      <a:alpha val="40000"/>
                    </a:schemeClr>
                  </a:glow>
                  <a:outerShdw blurRad="38100" dist="25400" dir="5400000" algn="ctr" rotWithShape="0">
                    <a:srgbClr val="6E747A">
                      <a:alpha val="43000"/>
                    </a:srgbClr>
                  </a:outerShdw>
                  <a:reflection blurRad="6350" stA="60000" endA="900" endPos="58000" dir="5400000" sy="-100000" algn="bl" rotWithShape="0"/>
                </a:effectLst>
                <a:latin typeface="NikoshBAN" pitchFamily="2" charset="0"/>
                <a:cs typeface="NikoshBAN" pitchFamily="2" charset="0"/>
              </a:rPr>
              <a:t> </a:t>
            </a:r>
            <a:r>
              <a:rPr lang="bn-IN" sz="4400" b="1" dirty="0" smtClean="0">
                <a:ln w="0"/>
                <a:solidFill>
                  <a:schemeClr val="accent1"/>
                </a:solidFill>
                <a:effectLst>
                  <a:glow rad="101600">
                    <a:schemeClr val="accent4">
                      <a:satMod val="175000"/>
                      <a:alpha val="40000"/>
                    </a:schemeClr>
                  </a:glow>
                  <a:outerShdw blurRad="38100" dist="25400" dir="5400000" algn="ctr" rotWithShape="0">
                    <a:srgbClr val="6E747A">
                      <a:alpha val="43000"/>
                    </a:srgbClr>
                  </a:outerShdw>
                  <a:reflection blurRad="6350" stA="60000" endA="900" endPos="58000" dir="5400000" sy="-100000" algn="bl" rotWithShape="0"/>
                </a:effectLst>
                <a:latin typeface="NikoshBAN" pitchFamily="2" charset="0"/>
                <a:cs typeface="NikoshBAN" pitchFamily="2" charset="0"/>
              </a:rPr>
              <a:t>জঙ্গিবাদের বিরুদ্ধে রাসুলের</a:t>
            </a:r>
            <a:r>
              <a:rPr lang="ar-SA" sz="4400" b="1" dirty="0" smtClean="0">
                <a:ln w="0"/>
                <a:solidFill>
                  <a:schemeClr val="accent1"/>
                </a:solidFill>
                <a:effectLst>
                  <a:glow rad="101600">
                    <a:schemeClr val="accent4">
                      <a:satMod val="175000"/>
                      <a:alpha val="40000"/>
                    </a:schemeClr>
                  </a:glow>
                  <a:outerShdw blurRad="38100" dist="25400" dir="5400000" algn="ctr" rotWithShape="0">
                    <a:srgbClr val="6E747A">
                      <a:alpha val="43000"/>
                    </a:srgbClr>
                  </a:outerShdw>
                  <a:reflection blurRad="6350" stA="60000" endA="900" endPos="58000" dir="5400000" sy="-100000" algn="bl" rotWithShape="0"/>
                </a:effectLst>
                <a:latin typeface="NikoshBAN" pitchFamily="2" charset="0"/>
                <a:cs typeface="NikoshBAN" pitchFamily="2" charset="0"/>
              </a:rPr>
              <a:t> </a:t>
            </a:r>
            <a:r>
              <a:rPr lang="en-US" sz="4400" b="1" dirty="0" smtClean="0">
                <a:ln w="0"/>
                <a:solidFill>
                  <a:schemeClr val="accent1"/>
                </a:solidFill>
                <a:effectLst>
                  <a:glow rad="101600">
                    <a:schemeClr val="accent4">
                      <a:satMod val="175000"/>
                      <a:alpha val="40000"/>
                    </a:schemeClr>
                  </a:glow>
                  <a:outerShdw blurRad="38100" dist="25400" dir="5400000" algn="ctr" rotWithShape="0">
                    <a:srgbClr val="6E747A">
                      <a:alpha val="43000"/>
                    </a:srgbClr>
                  </a:outerShdw>
                  <a:reflection blurRad="6350" stA="60000" endA="900" endPos="58000" dir="5400000" sy="-100000" algn="bl" rotWithShape="0"/>
                </a:effectLst>
                <a:latin typeface="NikoshBAN" pitchFamily="2" charset="0"/>
                <a:cs typeface="NikoshBAN" pitchFamily="2" charset="0"/>
              </a:rPr>
              <a:t>( </a:t>
            </a:r>
            <a:r>
              <a:rPr lang="en-US" sz="4400" b="1" dirty="0" err="1" smtClean="0">
                <a:ln w="0"/>
                <a:solidFill>
                  <a:schemeClr val="accent1"/>
                </a:solidFill>
                <a:effectLst>
                  <a:glow rad="101600">
                    <a:schemeClr val="accent4">
                      <a:satMod val="175000"/>
                      <a:alpha val="40000"/>
                    </a:schemeClr>
                  </a:glow>
                  <a:outerShdw blurRad="38100" dist="25400" dir="5400000" algn="ctr" rotWithShape="0">
                    <a:srgbClr val="6E747A">
                      <a:alpha val="43000"/>
                    </a:srgbClr>
                  </a:outerShdw>
                  <a:reflection blurRad="6350" stA="60000" endA="900" endPos="58000" dir="5400000" sy="-100000" algn="bl" rotWithShape="0"/>
                </a:effectLst>
                <a:latin typeface="NikoshBAN" pitchFamily="2" charset="0"/>
                <a:cs typeface="NikoshBAN" pitchFamily="2" charset="0"/>
              </a:rPr>
              <a:t>সঃ</a:t>
            </a:r>
            <a:r>
              <a:rPr lang="en-US" sz="4400" b="1" dirty="0" smtClean="0">
                <a:ln w="0"/>
                <a:solidFill>
                  <a:schemeClr val="accent1"/>
                </a:solidFill>
                <a:effectLst>
                  <a:glow rad="101600">
                    <a:schemeClr val="accent4">
                      <a:satMod val="175000"/>
                      <a:alpha val="40000"/>
                    </a:schemeClr>
                  </a:glow>
                  <a:outerShdw blurRad="38100" dist="25400" dir="5400000" algn="ctr" rotWithShape="0">
                    <a:srgbClr val="6E747A">
                      <a:alpha val="43000"/>
                    </a:srgbClr>
                  </a:outerShdw>
                  <a:reflection blurRad="6350" stA="60000" endA="900" endPos="58000" dir="5400000" sy="-100000" algn="bl" rotWithShape="0"/>
                </a:effectLst>
                <a:latin typeface="NikoshBAN" pitchFamily="2" charset="0"/>
                <a:cs typeface="NikoshBAN" pitchFamily="2" charset="0"/>
              </a:rPr>
              <a:t>)</a:t>
            </a:r>
            <a:r>
              <a:rPr lang="bn-IN" sz="4400" b="1" dirty="0" smtClean="0">
                <a:ln w="0"/>
                <a:solidFill>
                  <a:schemeClr val="accent1"/>
                </a:solidFill>
                <a:effectLst>
                  <a:glow rad="101600">
                    <a:schemeClr val="accent4">
                      <a:satMod val="175000"/>
                      <a:alpha val="40000"/>
                    </a:schemeClr>
                  </a:glow>
                  <a:outerShdw blurRad="38100" dist="25400" dir="5400000" algn="ctr" rotWithShape="0">
                    <a:srgbClr val="6E747A">
                      <a:alpha val="43000"/>
                    </a:srgbClr>
                  </a:outerShdw>
                  <a:reflection blurRad="6350" stA="60000" endA="900" endPos="58000" dir="5400000" sy="-100000" algn="bl" rotWithShape="0"/>
                </a:effectLst>
                <a:latin typeface="NikoshBAN" pitchFamily="2" charset="0"/>
                <a:cs typeface="NikoshBAN" pitchFamily="2" charset="0"/>
              </a:rPr>
              <a:t> হুশিয়ারি</a:t>
            </a:r>
            <a:r>
              <a:rPr lang="en-US" sz="4000" b="1" dirty="0" smtClean="0">
                <a:ln w="0"/>
                <a:solidFill>
                  <a:schemeClr val="accent1"/>
                </a:solidFill>
                <a:effectLst>
                  <a:glow rad="101600">
                    <a:schemeClr val="accent4">
                      <a:satMod val="175000"/>
                      <a:alpha val="40000"/>
                    </a:schemeClr>
                  </a:glow>
                  <a:outerShdw blurRad="38100" dist="25400" dir="5400000" algn="ctr" rotWithShape="0">
                    <a:srgbClr val="6E747A">
                      <a:alpha val="43000"/>
                    </a:srgbClr>
                  </a:outerShdw>
                  <a:reflection blurRad="6350" stA="60000" endA="900" endPos="58000" dir="5400000" sy="-100000" algn="bl" rotWithShape="0"/>
                </a:effectLst>
                <a:latin typeface="NikoshBAN" pitchFamily="2" charset="0"/>
                <a:cs typeface="NikoshBAN" pitchFamily="2" charset="0"/>
              </a:rPr>
              <a:t>ঃ</a:t>
            </a:r>
            <a:endParaRPr lang="en-US" sz="2800" b="1" dirty="0">
              <a:ln w="0"/>
              <a:solidFill>
                <a:schemeClr val="accent1"/>
              </a:solidFill>
              <a:effectLst>
                <a:glow rad="101600">
                  <a:schemeClr val="accent4">
                    <a:satMod val="175000"/>
                    <a:alpha val="40000"/>
                  </a:schemeClr>
                </a:glow>
                <a:outerShdw blurRad="38100" dist="25400" dir="5400000" algn="ctr" rotWithShape="0">
                  <a:srgbClr val="6E747A">
                    <a:alpha val="43000"/>
                  </a:srgbClr>
                </a:outerShdw>
                <a:reflection blurRad="6350" stA="60000" endA="900" endPos="58000" dir="5400000" sy="-100000" algn="bl" rotWithShape="0"/>
              </a:effectLst>
              <a:latin typeface="NikoshBAN" pitchFamily="2" charset="0"/>
              <a:cs typeface="NikoshBAN" pitchFamily="2" charset="0"/>
            </a:endParaRPr>
          </a:p>
        </p:txBody>
      </p:sp>
      <p:sp>
        <p:nvSpPr>
          <p:cNvPr id="3" name="TextBox 2"/>
          <p:cNvSpPr txBox="1"/>
          <p:nvPr/>
        </p:nvSpPr>
        <p:spPr>
          <a:xfrm>
            <a:off x="134983" y="4648200"/>
            <a:ext cx="8667204" cy="584775"/>
          </a:xfrm>
          <a:prstGeom prst="rect">
            <a:avLst/>
          </a:prstGeom>
          <a:noFill/>
        </p:spPr>
        <p:txBody>
          <a:bodyPr wrap="square" rtlCol="0">
            <a:spAutoFit/>
          </a:bodyPr>
          <a:lstStyle/>
          <a:p>
            <a:r>
              <a:rPr lang="ar-SA" sz="3200" dirty="0" smtClean="0">
                <a:ln w="0"/>
                <a:solidFill>
                  <a:schemeClr val="accent1"/>
                </a:solidFill>
                <a:effectLst>
                  <a:glow rad="228600">
                    <a:schemeClr val="accent2">
                      <a:satMod val="175000"/>
                      <a:alpha val="40000"/>
                    </a:schemeClr>
                  </a:glow>
                  <a:outerShdw blurRad="38100" dist="25400" dir="5400000" algn="ctr" rotWithShape="0">
                    <a:srgbClr val="6E747A">
                      <a:alpha val="43000"/>
                    </a:srgbClr>
                  </a:outerShdw>
                </a:effectLst>
                <a:latin typeface="Arial" panose="020B0604020202020204" pitchFamily="34" charset="0"/>
                <a:cs typeface="Arial" panose="020B0604020202020204" pitchFamily="34" charset="0"/>
              </a:rPr>
              <a:t>قال رسول الله صعلم   المسلم من سلم المسلون من لسانه يده  </a:t>
            </a:r>
            <a:endParaRPr lang="en-US" sz="3200" dirty="0">
              <a:ln w="0"/>
              <a:solidFill>
                <a:schemeClr val="accent1"/>
              </a:solidFill>
              <a:effectLst>
                <a:glow rad="228600">
                  <a:schemeClr val="accent2">
                    <a:satMod val="175000"/>
                    <a:alpha val="40000"/>
                  </a:schemeClr>
                </a:glow>
                <a:outerShdw blurRad="38100" dist="25400" dir="5400000" algn="ctr" rotWithShape="0">
                  <a:srgbClr val="6E747A">
                    <a:alpha val="43000"/>
                  </a:srgbClr>
                </a:outerShdw>
              </a:effectLst>
              <a:latin typeface="Arial" panose="020B0604020202020204" pitchFamily="34" charset="0"/>
              <a:cs typeface="Arial" panose="020B0604020202020204" pitchFamily="34" charset="0"/>
            </a:endParaRPr>
          </a:p>
        </p:txBody>
      </p:sp>
      <p:sp>
        <p:nvSpPr>
          <p:cNvPr id="4" name="TextBox 3"/>
          <p:cNvSpPr txBox="1"/>
          <p:nvPr/>
        </p:nvSpPr>
        <p:spPr>
          <a:xfrm>
            <a:off x="571500" y="5219912"/>
            <a:ext cx="8001000" cy="1446550"/>
          </a:xfrm>
          <a:prstGeom prst="rect">
            <a:avLst/>
          </a:prstGeom>
          <a:noFill/>
        </p:spPr>
        <p:txBody>
          <a:bodyPr wrap="square" rtlCol="0">
            <a:spAutoFit/>
          </a:bodyPr>
          <a:lstStyle/>
          <a:p>
            <a:r>
              <a:rPr lang="en-US" sz="4400" dirty="0" err="1" smtClean="0">
                <a:latin typeface="NikoshBAN" panose="02000000000000000000" pitchFamily="2" charset="0"/>
                <a:cs typeface="NikoshBAN" panose="02000000000000000000" pitchFamily="2" charset="0"/>
              </a:rPr>
              <a:t>অর্থ</a:t>
            </a:r>
            <a:r>
              <a:rPr lang="en-US" sz="4400" dirty="0" smtClean="0">
                <a:latin typeface="NikoshBAN" panose="02000000000000000000" pitchFamily="2" charset="0"/>
                <a:cs typeface="NikoshBAN" panose="02000000000000000000" pitchFamily="2" charset="0"/>
              </a:rPr>
              <a:t> ঃ </a:t>
            </a:r>
            <a:r>
              <a:rPr lang="en-US" sz="4400" dirty="0" err="1" smtClean="0">
                <a:latin typeface="NikoshBAN" panose="02000000000000000000" pitchFamily="2" charset="0"/>
                <a:cs typeface="NikoshBAN" panose="02000000000000000000" pitchFamily="2" charset="0"/>
              </a:rPr>
              <a:t>মুসলমান</a:t>
            </a:r>
            <a:r>
              <a:rPr lang="en-US" sz="4400" dirty="0" smtClean="0">
                <a:latin typeface="NikoshBAN" panose="02000000000000000000" pitchFamily="2" charset="0"/>
                <a:cs typeface="NikoshBAN" panose="02000000000000000000" pitchFamily="2" charset="0"/>
              </a:rPr>
              <a:t> ঐ </a:t>
            </a:r>
            <a:r>
              <a:rPr lang="en-US" sz="4400" dirty="0" err="1" smtClean="0">
                <a:latin typeface="NikoshBAN" panose="02000000000000000000" pitchFamily="2" charset="0"/>
                <a:cs typeface="NikoshBAN" panose="02000000000000000000" pitchFamily="2" charset="0"/>
              </a:rPr>
              <a:t>ব্যক্তি</a:t>
            </a:r>
            <a:r>
              <a:rPr lang="en-US" sz="4400" dirty="0" smtClean="0">
                <a:latin typeface="NikoshBAN" panose="02000000000000000000" pitchFamily="2" charset="0"/>
                <a:cs typeface="NikoshBAN" panose="02000000000000000000" pitchFamily="2" charset="0"/>
              </a:rPr>
              <a:t> </a:t>
            </a:r>
            <a:r>
              <a:rPr lang="en-US" sz="4400" dirty="0" err="1" smtClean="0">
                <a:latin typeface="NikoshBAN" panose="02000000000000000000" pitchFamily="2" charset="0"/>
                <a:cs typeface="NikoshBAN" panose="02000000000000000000" pitchFamily="2" charset="0"/>
              </a:rPr>
              <a:t>যার</a:t>
            </a:r>
            <a:r>
              <a:rPr lang="en-US" sz="4400" dirty="0" smtClean="0">
                <a:latin typeface="NikoshBAN" panose="02000000000000000000" pitchFamily="2" charset="0"/>
                <a:cs typeface="NikoshBAN" panose="02000000000000000000" pitchFamily="2" charset="0"/>
              </a:rPr>
              <a:t> </a:t>
            </a:r>
            <a:r>
              <a:rPr lang="en-US" sz="4400" dirty="0" err="1" smtClean="0">
                <a:latin typeface="NikoshBAN" panose="02000000000000000000" pitchFamily="2" charset="0"/>
                <a:cs typeface="NikoshBAN" panose="02000000000000000000" pitchFamily="2" charset="0"/>
              </a:rPr>
              <a:t>হাত</a:t>
            </a:r>
            <a:r>
              <a:rPr lang="en-US" sz="4400" dirty="0" smtClean="0">
                <a:latin typeface="NikoshBAN" panose="02000000000000000000" pitchFamily="2" charset="0"/>
                <a:cs typeface="NikoshBAN" panose="02000000000000000000" pitchFamily="2" charset="0"/>
              </a:rPr>
              <a:t> ও </a:t>
            </a:r>
            <a:r>
              <a:rPr lang="en-US" sz="4400" dirty="0" err="1" smtClean="0">
                <a:latin typeface="NikoshBAN" panose="02000000000000000000" pitchFamily="2" charset="0"/>
                <a:cs typeface="NikoshBAN" panose="02000000000000000000" pitchFamily="2" charset="0"/>
              </a:rPr>
              <a:t>মুখ</a:t>
            </a:r>
            <a:r>
              <a:rPr lang="en-US" sz="4400" dirty="0" smtClean="0">
                <a:latin typeface="NikoshBAN" panose="02000000000000000000" pitchFamily="2" charset="0"/>
                <a:cs typeface="NikoshBAN" panose="02000000000000000000" pitchFamily="2" charset="0"/>
              </a:rPr>
              <a:t> </a:t>
            </a:r>
            <a:r>
              <a:rPr lang="en-US" sz="4400" dirty="0" err="1" smtClean="0">
                <a:latin typeface="NikoshBAN" panose="02000000000000000000" pitchFamily="2" charset="0"/>
                <a:cs typeface="NikoshBAN" panose="02000000000000000000" pitchFamily="2" charset="0"/>
              </a:rPr>
              <a:t>থেকে</a:t>
            </a:r>
            <a:r>
              <a:rPr lang="en-US" sz="4400" dirty="0" smtClean="0">
                <a:latin typeface="NikoshBAN" panose="02000000000000000000" pitchFamily="2" charset="0"/>
                <a:cs typeface="NikoshBAN" panose="02000000000000000000" pitchFamily="2" charset="0"/>
              </a:rPr>
              <a:t> </a:t>
            </a:r>
            <a:r>
              <a:rPr lang="en-US" sz="4400" dirty="0" err="1" smtClean="0">
                <a:latin typeface="NikoshBAN" panose="02000000000000000000" pitchFamily="2" charset="0"/>
                <a:cs typeface="NikoshBAN" panose="02000000000000000000" pitchFamily="2" charset="0"/>
              </a:rPr>
              <a:t>অন্য</a:t>
            </a:r>
            <a:r>
              <a:rPr lang="en-US" sz="4400" dirty="0" smtClean="0">
                <a:latin typeface="NikoshBAN" panose="02000000000000000000" pitchFamily="2" charset="0"/>
                <a:cs typeface="NikoshBAN" panose="02000000000000000000" pitchFamily="2" charset="0"/>
              </a:rPr>
              <a:t> </a:t>
            </a:r>
            <a:r>
              <a:rPr lang="en-US" sz="4400" dirty="0" err="1" smtClean="0">
                <a:latin typeface="NikoshBAN" panose="02000000000000000000" pitchFamily="2" charset="0"/>
                <a:cs typeface="NikoshBAN" panose="02000000000000000000" pitchFamily="2" charset="0"/>
              </a:rPr>
              <a:t>মুসলমান</a:t>
            </a:r>
            <a:r>
              <a:rPr lang="en-US" sz="4400" dirty="0" smtClean="0">
                <a:latin typeface="NikoshBAN" panose="02000000000000000000" pitchFamily="2" charset="0"/>
                <a:cs typeface="NikoshBAN" panose="02000000000000000000" pitchFamily="2" charset="0"/>
              </a:rPr>
              <a:t> </a:t>
            </a:r>
            <a:r>
              <a:rPr lang="en-US" sz="4400" dirty="0" err="1" smtClean="0">
                <a:latin typeface="NikoshBAN" panose="02000000000000000000" pitchFamily="2" charset="0"/>
                <a:cs typeface="NikoshBAN" panose="02000000000000000000" pitchFamily="2" charset="0"/>
              </a:rPr>
              <a:t>নিরাপদ</a:t>
            </a:r>
            <a:r>
              <a:rPr lang="en-US" sz="4400" dirty="0" smtClean="0">
                <a:latin typeface="NikoshBAN" panose="02000000000000000000" pitchFamily="2" charset="0"/>
                <a:cs typeface="NikoshBAN" panose="02000000000000000000" pitchFamily="2" charset="0"/>
              </a:rPr>
              <a:t> </a:t>
            </a:r>
            <a:r>
              <a:rPr lang="en-US" sz="4400" dirty="0" err="1" smtClean="0">
                <a:latin typeface="NikoshBAN" panose="02000000000000000000" pitchFamily="2" charset="0"/>
                <a:cs typeface="NikoshBAN" panose="02000000000000000000" pitchFamily="2" charset="0"/>
              </a:rPr>
              <a:t>থাকে</a:t>
            </a:r>
            <a:r>
              <a:rPr lang="en-US" sz="4400" dirty="0" smtClean="0">
                <a:latin typeface="NikoshBAN" panose="02000000000000000000" pitchFamily="2" charset="0"/>
                <a:cs typeface="NikoshBAN" panose="02000000000000000000" pitchFamily="2" charset="0"/>
              </a:rPr>
              <a:t> । </a:t>
            </a:r>
            <a:r>
              <a:rPr lang="en-US" sz="2800" dirty="0" smtClean="0">
                <a:latin typeface="NikoshBAN" panose="02000000000000000000" pitchFamily="2" charset="0"/>
                <a:cs typeface="NikoshBAN" panose="02000000000000000000" pitchFamily="2" charset="0"/>
              </a:rPr>
              <a:t> </a:t>
            </a:r>
            <a:endParaRPr lang="en-US" sz="2800" dirty="0">
              <a:latin typeface="NikoshBAN" panose="02000000000000000000" pitchFamily="2" charset="0"/>
              <a:cs typeface="NikoshBAN" panose="02000000000000000000" pitchFamily="2" charset="0"/>
            </a:endParaRPr>
          </a:p>
        </p:txBody>
      </p:sp>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746171" y="1075731"/>
            <a:ext cx="4223657" cy="3343870"/>
          </a:xfrm>
          <a:prstGeom prst="rect">
            <a:avLst/>
          </a:prstGeom>
        </p:spPr>
      </p:pic>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04800" y="1075730"/>
            <a:ext cx="4267200" cy="3407658"/>
          </a:xfrm>
          <a:prstGeom prst="rect">
            <a:avLst/>
          </a:prstGeom>
        </p:spPr>
      </p:pic>
    </p:spTree>
    <p:extLst>
      <p:ext uri="{BB962C8B-B14F-4D97-AF65-F5344CB8AC3E}">
        <p14:creationId xmlns:p14="http://schemas.microsoft.com/office/powerpoint/2010/main" val="153630667"/>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5"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2000"/>
                                        <p:tgtEl>
                                          <p:spTgt spid="8"/>
                                        </p:tgtEl>
                                      </p:cBhvr>
                                    </p:animEffect>
                                    <p:anim calcmode="lin" valueType="num">
                                      <p:cBhvr>
                                        <p:cTn id="8" dur="2000" fill="hold"/>
                                        <p:tgtEl>
                                          <p:spTgt spid="8"/>
                                        </p:tgtEl>
                                        <p:attrNameLst>
                                          <p:attrName>ppt_w</p:attrName>
                                        </p:attrNameLst>
                                      </p:cBhvr>
                                      <p:tavLst>
                                        <p:tav tm="0" fmla="#ppt_w*sin(2.5*pi*$)">
                                          <p:val>
                                            <p:fltVal val="0"/>
                                          </p:val>
                                        </p:tav>
                                        <p:tav tm="100000">
                                          <p:val>
                                            <p:fltVal val="1"/>
                                          </p:val>
                                        </p:tav>
                                      </p:tavLst>
                                    </p:anim>
                                    <p:anim calcmode="lin" valueType="num">
                                      <p:cBhvr>
                                        <p:cTn id="9" dur="2000" fill="hold"/>
                                        <p:tgtEl>
                                          <p:spTgt spid="8"/>
                                        </p:tgtEl>
                                        <p:attrNameLst>
                                          <p:attrName>ppt_h</p:attrName>
                                        </p:attrNameLst>
                                      </p:cBhvr>
                                      <p:tavLst>
                                        <p:tav tm="0">
                                          <p:val>
                                            <p:strVal val="#ppt_h"/>
                                          </p:val>
                                        </p:tav>
                                        <p:tav tm="100000">
                                          <p:val>
                                            <p:strVal val="#ppt_h"/>
                                          </p:val>
                                        </p:tav>
                                      </p:tavLst>
                                    </p:anim>
                                  </p:childTnLst>
                                </p:cTn>
                              </p:par>
                              <p:par>
                                <p:cTn id="10" presetID="45" presetClass="entr" presetSubtype="0" fill="hold" nodeType="with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2000"/>
                                        <p:tgtEl>
                                          <p:spTgt spid="7"/>
                                        </p:tgtEl>
                                      </p:cBhvr>
                                    </p:animEffect>
                                    <p:anim calcmode="lin" valueType="num">
                                      <p:cBhvr>
                                        <p:cTn id="13" dur="2000" fill="hold"/>
                                        <p:tgtEl>
                                          <p:spTgt spid="7"/>
                                        </p:tgtEl>
                                        <p:attrNameLst>
                                          <p:attrName>ppt_w</p:attrName>
                                        </p:attrNameLst>
                                      </p:cBhvr>
                                      <p:tavLst>
                                        <p:tav tm="0" fmla="#ppt_w*sin(2.5*pi*$)">
                                          <p:val>
                                            <p:fltVal val="0"/>
                                          </p:val>
                                        </p:tav>
                                        <p:tav tm="100000">
                                          <p:val>
                                            <p:fltVal val="1"/>
                                          </p:val>
                                        </p:tav>
                                      </p:tavLst>
                                    </p:anim>
                                    <p:anim calcmode="lin" valueType="num">
                                      <p:cBhvr>
                                        <p:cTn id="14" dur="2000" fill="hold"/>
                                        <p:tgtEl>
                                          <p:spTgt spid="7"/>
                                        </p:tgtEl>
                                        <p:attrNameLst>
                                          <p:attrName>ppt_h</p:attrName>
                                        </p:attrNameLst>
                                      </p:cBhvr>
                                      <p:tavLst>
                                        <p:tav tm="0">
                                          <p:val>
                                            <p:strVal val="#ppt_h"/>
                                          </p:val>
                                        </p:tav>
                                        <p:tav tm="100000">
                                          <p:val>
                                            <p:strVal val="#ppt_h"/>
                                          </p:val>
                                        </p:tav>
                                      </p:tavLst>
                                    </p:anim>
                                  </p:childTnLst>
                                </p:cTn>
                              </p:par>
                            </p:childTnLst>
                          </p:cTn>
                        </p:par>
                      </p:childTnLst>
                    </p:cTn>
                  </p:par>
                  <p:par>
                    <p:cTn id="15" fill="hold">
                      <p:stCondLst>
                        <p:cond delay="indefinite"/>
                      </p:stCondLst>
                      <p:childTnLst>
                        <p:par>
                          <p:cTn id="16" fill="hold">
                            <p:stCondLst>
                              <p:cond delay="0"/>
                            </p:stCondLst>
                            <p:childTnLst>
                              <p:par>
                                <p:cTn id="17" presetID="31" presetClass="entr" presetSubtype="0" fill="hold" grpId="0" nodeType="clickEffect">
                                  <p:stCondLst>
                                    <p:cond delay="0"/>
                                  </p:stCondLst>
                                  <p:childTnLst>
                                    <p:set>
                                      <p:cBhvr>
                                        <p:cTn id="18" dur="1" fill="hold">
                                          <p:stCondLst>
                                            <p:cond delay="0"/>
                                          </p:stCondLst>
                                        </p:cTn>
                                        <p:tgtEl>
                                          <p:spTgt spid="2"/>
                                        </p:tgtEl>
                                        <p:attrNameLst>
                                          <p:attrName>style.visibility</p:attrName>
                                        </p:attrNameLst>
                                      </p:cBhvr>
                                      <p:to>
                                        <p:strVal val="visible"/>
                                      </p:to>
                                    </p:set>
                                    <p:anim calcmode="lin" valueType="num">
                                      <p:cBhvr>
                                        <p:cTn id="19" dur="1000" fill="hold"/>
                                        <p:tgtEl>
                                          <p:spTgt spid="2"/>
                                        </p:tgtEl>
                                        <p:attrNameLst>
                                          <p:attrName>ppt_w</p:attrName>
                                        </p:attrNameLst>
                                      </p:cBhvr>
                                      <p:tavLst>
                                        <p:tav tm="0">
                                          <p:val>
                                            <p:fltVal val="0"/>
                                          </p:val>
                                        </p:tav>
                                        <p:tav tm="100000">
                                          <p:val>
                                            <p:strVal val="#ppt_w"/>
                                          </p:val>
                                        </p:tav>
                                      </p:tavLst>
                                    </p:anim>
                                    <p:anim calcmode="lin" valueType="num">
                                      <p:cBhvr>
                                        <p:cTn id="20" dur="1000" fill="hold"/>
                                        <p:tgtEl>
                                          <p:spTgt spid="2"/>
                                        </p:tgtEl>
                                        <p:attrNameLst>
                                          <p:attrName>ppt_h</p:attrName>
                                        </p:attrNameLst>
                                      </p:cBhvr>
                                      <p:tavLst>
                                        <p:tav tm="0">
                                          <p:val>
                                            <p:fltVal val="0"/>
                                          </p:val>
                                        </p:tav>
                                        <p:tav tm="100000">
                                          <p:val>
                                            <p:strVal val="#ppt_h"/>
                                          </p:val>
                                        </p:tav>
                                      </p:tavLst>
                                    </p:anim>
                                    <p:anim calcmode="lin" valueType="num">
                                      <p:cBhvr>
                                        <p:cTn id="21" dur="1000" fill="hold"/>
                                        <p:tgtEl>
                                          <p:spTgt spid="2"/>
                                        </p:tgtEl>
                                        <p:attrNameLst>
                                          <p:attrName>style.rotation</p:attrName>
                                        </p:attrNameLst>
                                      </p:cBhvr>
                                      <p:tavLst>
                                        <p:tav tm="0">
                                          <p:val>
                                            <p:fltVal val="90"/>
                                          </p:val>
                                        </p:tav>
                                        <p:tav tm="100000">
                                          <p:val>
                                            <p:fltVal val="0"/>
                                          </p:val>
                                        </p:tav>
                                      </p:tavLst>
                                    </p:anim>
                                    <p:animEffect transition="in" filter="fade">
                                      <p:cBhvr>
                                        <p:cTn id="22" dur="1000"/>
                                        <p:tgtEl>
                                          <p:spTgt spid="2"/>
                                        </p:tgtEl>
                                      </p:cBhvr>
                                    </p:animEffect>
                                  </p:childTnLst>
                                </p:cTn>
                              </p:par>
                            </p:childTnLst>
                          </p:cTn>
                        </p:par>
                      </p:childTnLst>
                    </p:cTn>
                  </p:par>
                  <p:par>
                    <p:cTn id="23" fill="hold">
                      <p:stCondLst>
                        <p:cond delay="indefinite"/>
                      </p:stCondLst>
                      <p:childTnLst>
                        <p:par>
                          <p:cTn id="24" fill="hold">
                            <p:stCondLst>
                              <p:cond delay="0"/>
                            </p:stCondLst>
                            <p:childTnLst>
                              <p:par>
                                <p:cTn id="25" presetID="21" presetClass="entr" presetSubtype="1" fill="hold" grpId="0" nodeType="clickEffect">
                                  <p:stCondLst>
                                    <p:cond delay="0"/>
                                  </p:stCondLst>
                                  <p:childTnLst>
                                    <p:set>
                                      <p:cBhvr>
                                        <p:cTn id="26" dur="1" fill="hold">
                                          <p:stCondLst>
                                            <p:cond delay="0"/>
                                          </p:stCondLst>
                                        </p:cTn>
                                        <p:tgtEl>
                                          <p:spTgt spid="3"/>
                                        </p:tgtEl>
                                        <p:attrNameLst>
                                          <p:attrName>style.visibility</p:attrName>
                                        </p:attrNameLst>
                                      </p:cBhvr>
                                      <p:to>
                                        <p:strVal val="visible"/>
                                      </p:to>
                                    </p:set>
                                    <p:animEffect transition="in" filter="wheel(1)">
                                      <p:cBhvr>
                                        <p:cTn id="27" dur="2000"/>
                                        <p:tgtEl>
                                          <p:spTgt spid="3"/>
                                        </p:tgtEl>
                                      </p:cBhvr>
                                    </p:animEffect>
                                  </p:childTnLst>
                                </p:cTn>
                              </p:par>
                            </p:childTnLst>
                          </p:cTn>
                        </p:par>
                      </p:childTnLst>
                    </p:cTn>
                  </p:par>
                  <p:par>
                    <p:cTn id="28" fill="hold">
                      <p:stCondLst>
                        <p:cond delay="indefinite"/>
                      </p:stCondLst>
                      <p:childTnLst>
                        <p:par>
                          <p:cTn id="29" fill="hold">
                            <p:stCondLst>
                              <p:cond delay="0"/>
                            </p:stCondLst>
                            <p:childTnLst>
                              <p:par>
                                <p:cTn id="30" presetID="53" presetClass="entr" presetSubtype="16" fill="hold" grpId="0" nodeType="clickEffect">
                                  <p:stCondLst>
                                    <p:cond delay="0"/>
                                  </p:stCondLst>
                                  <p:childTnLst>
                                    <p:set>
                                      <p:cBhvr>
                                        <p:cTn id="31" dur="1" fill="hold">
                                          <p:stCondLst>
                                            <p:cond delay="0"/>
                                          </p:stCondLst>
                                        </p:cTn>
                                        <p:tgtEl>
                                          <p:spTgt spid="4"/>
                                        </p:tgtEl>
                                        <p:attrNameLst>
                                          <p:attrName>style.visibility</p:attrName>
                                        </p:attrNameLst>
                                      </p:cBhvr>
                                      <p:to>
                                        <p:strVal val="visible"/>
                                      </p:to>
                                    </p:set>
                                    <p:anim calcmode="lin" valueType="num">
                                      <p:cBhvr>
                                        <p:cTn id="32" dur="500" fill="hold"/>
                                        <p:tgtEl>
                                          <p:spTgt spid="4"/>
                                        </p:tgtEl>
                                        <p:attrNameLst>
                                          <p:attrName>ppt_w</p:attrName>
                                        </p:attrNameLst>
                                      </p:cBhvr>
                                      <p:tavLst>
                                        <p:tav tm="0">
                                          <p:val>
                                            <p:fltVal val="0"/>
                                          </p:val>
                                        </p:tav>
                                        <p:tav tm="100000">
                                          <p:val>
                                            <p:strVal val="#ppt_w"/>
                                          </p:val>
                                        </p:tav>
                                      </p:tavLst>
                                    </p:anim>
                                    <p:anim calcmode="lin" valueType="num">
                                      <p:cBhvr>
                                        <p:cTn id="33" dur="500" fill="hold"/>
                                        <p:tgtEl>
                                          <p:spTgt spid="4"/>
                                        </p:tgtEl>
                                        <p:attrNameLst>
                                          <p:attrName>ppt_h</p:attrName>
                                        </p:attrNameLst>
                                      </p:cBhvr>
                                      <p:tavLst>
                                        <p:tav tm="0">
                                          <p:val>
                                            <p:fltVal val="0"/>
                                          </p:val>
                                        </p:tav>
                                        <p:tav tm="100000">
                                          <p:val>
                                            <p:strVal val="#ppt_h"/>
                                          </p:val>
                                        </p:tav>
                                      </p:tavLst>
                                    </p:anim>
                                    <p:animEffect transition="in" filter="fade">
                                      <p:cBhvr>
                                        <p:cTn id="34" dur="500"/>
                                        <p:tgtEl>
                                          <p:spTgt spid="4"/>
                                        </p:tgtEl>
                                      </p:cBhvr>
                                    </p:animEffect>
                                  </p:childTnLst>
                                </p:cTn>
                              </p:par>
                            </p:childTnLst>
                          </p:cTn>
                        </p:par>
                      </p:childTnLst>
                    </p:cTn>
                  </p:par>
                  <p:par>
                    <p:cTn id="35" fill="hold">
                      <p:stCondLst>
                        <p:cond delay="indefinite"/>
                      </p:stCondLst>
                      <p:childTnLst>
                        <p:par>
                          <p:cTn id="36" fill="hold">
                            <p:stCondLst>
                              <p:cond delay="0"/>
                            </p:stCondLst>
                            <p:childTnLst>
                              <p:par>
                                <p:cTn id="37" presetID="1" presetClass="emph" presetSubtype="2" fill="hold" nodeType="clickEffect">
                                  <p:stCondLst>
                                    <p:cond delay="0"/>
                                  </p:stCondLst>
                                  <p:childTnLst>
                                    <p:animClr clrSpc="rgb" dir="cw">
                                      <p:cBhvr>
                                        <p:cTn id="38" dur="2000" fill="hold"/>
                                        <p:tgtEl>
                                          <p:spTgt spid="4"/>
                                        </p:tgtEl>
                                        <p:attrNameLst>
                                          <p:attrName>fillcolor</p:attrName>
                                        </p:attrNameLst>
                                      </p:cBhvr>
                                      <p:to>
                                        <a:schemeClr val="accent2"/>
                                      </p:to>
                                    </p:animClr>
                                    <p:set>
                                      <p:cBhvr>
                                        <p:cTn id="39" dur="2000" fill="hold"/>
                                        <p:tgtEl>
                                          <p:spTgt spid="4"/>
                                        </p:tgtEl>
                                        <p:attrNameLst>
                                          <p:attrName>fill.type</p:attrName>
                                        </p:attrNameLst>
                                      </p:cBhvr>
                                      <p:to>
                                        <p:strVal val="solid"/>
                                      </p:to>
                                    </p:set>
                                    <p:set>
                                      <p:cBhvr>
                                        <p:cTn id="40" dur="2000" fill="hold"/>
                                        <p:tgtEl>
                                          <p:spTgt spid="4"/>
                                        </p:tgtEl>
                                        <p:attrNameLst>
                                          <p:attrName>fill.on</p:attrName>
                                        </p:attrNameLst>
                                      </p:cBhvr>
                                      <p:to>
                                        <p:strVal val="true"/>
                                      </p:to>
                                    </p:set>
                                  </p:childTnLst>
                                </p:cTn>
                              </p:par>
                            </p:childTnLst>
                          </p:cTn>
                        </p:par>
                      </p:childTnLst>
                    </p:cTn>
                  </p:par>
                  <p:par>
                    <p:cTn id="41" fill="hold">
                      <p:stCondLst>
                        <p:cond delay="indefinite"/>
                      </p:stCondLst>
                      <p:childTnLst>
                        <p:par>
                          <p:cTn id="42" fill="hold">
                            <p:stCondLst>
                              <p:cond delay="0"/>
                            </p:stCondLst>
                            <p:childTnLst>
                              <p:par>
                                <p:cTn id="43" presetID="24" presetClass="emph" presetSubtype="0" fill="hold" grpId="1" nodeType="clickEffect">
                                  <p:stCondLst>
                                    <p:cond delay="0"/>
                                  </p:stCondLst>
                                  <p:childTnLst>
                                    <p:animClr clrSpc="hsl" dir="cw">
                                      <p:cBhvr override="childStyle">
                                        <p:cTn id="44" dur="500" fill="hold"/>
                                        <p:tgtEl>
                                          <p:spTgt spid="2"/>
                                        </p:tgtEl>
                                        <p:attrNameLst>
                                          <p:attrName>style.color</p:attrName>
                                        </p:attrNameLst>
                                      </p:cBhvr>
                                      <p:by>
                                        <p:hsl h="0" s="-12549" l="-25098"/>
                                      </p:by>
                                    </p:animClr>
                                    <p:animClr clrSpc="hsl" dir="cw">
                                      <p:cBhvr>
                                        <p:cTn id="45" dur="500" fill="hold"/>
                                        <p:tgtEl>
                                          <p:spTgt spid="2"/>
                                        </p:tgtEl>
                                        <p:attrNameLst>
                                          <p:attrName>fillcolor</p:attrName>
                                        </p:attrNameLst>
                                      </p:cBhvr>
                                      <p:by>
                                        <p:hsl h="0" s="-12549" l="-25098"/>
                                      </p:by>
                                    </p:animClr>
                                    <p:animClr clrSpc="hsl" dir="cw">
                                      <p:cBhvr>
                                        <p:cTn id="46" dur="500" fill="hold"/>
                                        <p:tgtEl>
                                          <p:spTgt spid="2"/>
                                        </p:tgtEl>
                                        <p:attrNameLst>
                                          <p:attrName>stroke.color</p:attrName>
                                        </p:attrNameLst>
                                      </p:cBhvr>
                                      <p:by>
                                        <p:hsl h="0" s="-12549" l="-25098"/>
                                      </p:by>
                                    </p:animClr>
                                    <p:set>
                                      <p:cBhvr>
                                        <p:cTn id="47" dur="500" fill="hold"/>
                                        <p:tgtEl>
                                          <p:spTgt spid="2"/>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2" grpId="1" animBg="1"/>
      <p:bldP spid="3" grpId="0"/>
      <p:bldP spid="4"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37458" y="3074695"/>
            <a:ext cx="8273142" cy="1569660"/>
          </a:xfrm>
          <a:prstGeom prst="rect">
            <a:avLst/>
          </a:prstGeom>
        </p:spPr>
        <p:txBody>
          <a:bodyPr wrap="square">
            <a:spAutoFit/>
          </a:bodyPr>
          <a:lstStyle/>
          <a:p>
            <a:r>
              <a:rPr lang="ar-SA" sz="3200" b="1" dirty="0">
                <a:solidFill>
                  <a:srgbClr val="00B0F0"/>
                </a:solidFill>
                <a:latin typeface="Arial" panose="020B0604020202020204" pitchFamily="34" charset="0"/>
                <a:cs typeface="Arial" panose="020B0604020202020204" pitchFamily="34" charset="0"/>
              </a:rPr>
              <a:t>قال رسول الله </a:t>
            </a:r>
            <a:r>
              <a:rPr lang="ar-SA" sz="3200" b="1" dirty="0" smtClean="0">
                <a:solidFill>
                  <a:srgbClr val="00B0F0"/>
                </a:solidFill>
                <a:latin typeface="Arial" panose="020B0604020202020204" pitchFamily="34" charset="0"/>
                <a:cs typeface="Arial" panose="020B0604020202020204" pitchFamily="34" charset="0"/>
              </a:rPr>
              <a:t>صعلم     ألأ من ظلم معاهدا او انقصه او كلفه فوق طاقته او أخذ منه شيأ بغير طيب نفس فأنا حجيجه يوم القيامة (ابوداود</a:t>
            </a:r>
            <a:r>
              <a:rPr lang="ar-SA" sz="3200" b="1" dirty="0" smtClean="0">
                <a:latin typeface="Arial" panose="020B0604020202020204" pitchFamily="34" charset="0"/>
                <a:cs typeface="Arial" panose="020B0604020202020204" pitchFamily="34" charset="0"/>
              </a:rPr>
              <a:t>)  </a:t>
            </a:r>
            <a:r>
              <a:rPr lang="en-US" sz="3200" b="1" dirty="0" smtClean="0">
                <a:latin typeface="Arial" panose="020B0604020202020204" pitchFamily="34" charset="0"/>
                <a:cs typeface="Arial" panose="020B0604020202020204" pitchFamily="34" charset="0"/>
              </a:rPr>
              <a:t> </a:t>
            </a:r>
            <a:r>
              <a:rPr lang="ar-SA" sz="3200" b="1" dirty="0" smtClean="0">
                <a:latin typeface="Arial" panose="020B0604020202020204" pitchFamily="34" charset="0"/>
                <a:cs typeface="Arial" panose="020B0604020202020204" pitchFamily="34" charset="0"/>
              </a:rPr>
              <a:t>  </a:t>
            </a:r>
            <a:r>
              <a:rPr lang="en-US" sz="3200" b="1" dirty="0" smtClean="0">
                <a:latin typeface="Arial" panose="020B0604020202020204" pitchFamily="34" charset="0"/>
                <a:cs typeface="Arial" panose="020B0604020202020204" pitchFamily="34" charset="0"/>
              </a:rPr>
              <a:t>  </a:t>
            </a:r>
            <a:r>
              <a:rPr lang="ar-SA" sz="3200" b="1" dirty="0" smtClean="0">
                <a:latin typeface="Arial" panose="020B0604020202020204" pitchFamily="34" charset="0"/>
                <a:cs typeface="Arial" panose="020B0604020202020204" pitchFamily="34" charset="0"/>
              </a:rPr>
              <a:t> </a:t>
            </a:r>
            <a:endParaRPr lang="en-US" sz="3200" dirty="0">
              <a:latin typeface="Arial" panose="020B0604020202020204" pitchFamily="34" charset="0"/>
              <a:cs typeface="Arial" panose="020B0604020202020204" pitchFamily="34" charset="0"/>
            </a:endParaRPr>
          </a:p>
        </p:txBody>
      </p:sp>
      <p:sp>
        <p:nvSpPr>
          <p:cNvPr id="3" name="TextBox 2"/>
          <p:cNvSpPr txBox="1"/>
          <p:nvPr/>
        </p:nvSpPr>
        <p:spPr>
          <a:xfrm>
            <a:off x="326572" y="4630001"/>
            <a:ext cx="8382000" cy="2246769"/>
          </a:xfrm>
          <a:prstGeom prst="rect">
            <a:avLst/>
          </a:prstGeom>
          <a:noFill/>
        </p:spPr>
        <p:txBody>
          <a:bodyPr wrap="square" rtlCol="0">
            <a:spAutoFit/>
          </a:bodyPr>
          <a:lstStyle/>
          <a:p>
            <a:r>
              <a:rPr lang="bn-IN" sz="2800" b="1" dirty="0" smtClean="0">
                <a:latin typeface="NikoshBAN" panose="02000000000000000000" pitchFamily="2" charset="0"/>
                <a:cs typeface="NikoshBAN" panose="02000000000000000000" pitchFamily="2" charset="0"/>
              </a:rPr>
              <a:t>অর্থ ঃ হুশিয়ার ! যে ব্য</a:t>
            </a:r>
            <a:r>
              <a:rPr lang="en-US" sz="2800" b="1" dirty="0" err="1" smtClean="0">
                <a:latin typeface="NikoshBAN" panose="02000000000000000000" pitchFamily="2" charset="0"/>
                <a:cs typeface="NikoshBAN" panose="02000000000000000000" pitchFamily="2" charset="0"/>
              </a:rPr>
              <a:t>ক্তি</a:t>
            </a:r>
            <a:r>
              <a:rPr lang="en-US" sz="2800" b="1" dirty="0" smtClean="0">
                <a:latin typeface="NikoshBAN" panose="02000000000000000000" pitchFamily="2" charset="0"/>
                <a:cs typeface="NikoshBAN" panose="02000000000000000000" pitchFamily="2" charset="0"/>
              </a:rPr>
              <a:t> </a:t>
            </a:r>
            <a:r>
              <a:rPr lang="bn-IN" sz="2800" b="1" dirty="0" smtClean="0">
                <a:latin typeface="NikoshBAN" panose="02000000000000000000" pitchFamily="2" charset="0"/>
                <a:cs typeface="NikoshBAN" panose="02000000000000000000" pitchFamily="2" charset="0"/>
              </a:rPr>
              <a:t> রাষ্টীয় চুক্তির আওতায় নিরাপত্তা দিয়ে বসবাসকারী কোন ব্যক্তির উপর অত্যাচার করবে অথবা তাকে অপমান করবে ,তার ক্ষমতার বাহিরে কোন বুঝা চাপিয়ে দিবে  কিংবা তার সম্মতি ব্যতিরেকে তার কাছ থেকে কোন কিছু ছিনিয়ে নিবে  আমি ঐ ব্যক্তির বিরুদ্ধে কিয়ামতের দি মামলার বাদি হব ।</a:t>
            </a:r>
            <a:endParaRPr lang="en-US" sz="2800" b="1" dirty="0">
              <a:latin typeface="NikoshBAN" panose="02000000000000000000" pitchFamily="2" charset="0"/>
              <a:cs typeface="NikoshBAN" panose="02000000000000000000" pitchFamily="2" charset="0"/>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939937" y="0"/>
            <a:ext cx="4191000" cy="2971800"/>
          </a:xfrm>
          <a:prstGeom prst="rect">
            <a:avLst/>
          </a:prstGeo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06828" y="102895"/>
            <a:ext cx="4572000" cy="2971800"/>
          </a:xfrm>
          <a:prstGeom prst="rect">
            <a:avLst/>
          </a:prstGeom>
        </p:spPr>
      </p:pic>
    </p:spTree>
    <p:extLst>
      <p:ext uri="{BB962C8B-B14F-4D97-AF65-F5344CB8AC3E}">
        <p14:creationId xmlns:p14="http://schemas.microsoft.com/office/powerpoint/2010/main" val="627606205"/>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ppt_x"/>
                                          </p:val>
                                        </p:tav>
                                        <p:tav tm="100000">
                                          <p:val>
                                            <p:strVal val="#ppt_x"/>
                                          </p:val>
                                        </p:tav>
                                      </p:tavLst>
                                    </p:anim>
                                    <p:anim calcmode="lin" valueType="num">
                                      <p:cBhvr additive="base">
                                        <p:cTn id="12"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19" presetClass="emph" presetSubtype="0" fill="hold" nodeType="clickEffect">
                                  <p:stCondLst>
                                    <p:cond delay="0"/>
                                  </p:stCondLst>
                                  <p:childTnLst>
                                    <p:animClr clrSpc="rgb" dir="cw">
                                      <p:cBhvr override="childStyle">
                                        <p:cTn id="16" dur="500" fill="hold"/>
                                        <p:tgtEl>
                                          <p:spTgt spid="4"/>
                                        </p:tgtEl>
                                        <p:attrNameLst>
                                          <p:attrName>style.color</p:attrName>
                                        </p:attrNameLst>
                                      </p:cBhvr>
                                      <p:to>
                                        <a:schemeClr val="accent2"/>
                                      </p:to>
                                    </p:animClr>
                                    <p:animClr clrSpc="rgb" dir="cw">
                                      <p:cBhvr>
                                        <p:cTn id="17" dur="500" fill="hold"/>
                                        <p:tgtEl>
                                          <p:spTgt spid="4"/>
                                        </p:tgtEl>
                                        <p:attrNameLst>
                                          <p:attrName>fillcolor</p:attrName>
                                        </p:attrNameLst>
                                      </p:cBhvr>
                                      <p:to>
                                        <a:schemeClr val="accent2"/>
                                      </p:to>
                                    </p:animClr>
                                    <p:set>
                                      <p:cBhvr>
                                        <p:cTn id="18" dur="500" fill="hold"/>
                                        <p:tgtEl>
                                          <p:spTgt spid="4"/>
                                        </p:tgtEl>
                                        <p:attrNameLst>
                                          <p:attrName>fill.type</p:attrName>
                                        </p:attrNameLst>
                                      </p:cBhvr>
                                      <p:to>
                                        <p:strVal val="solid"/>
                                      </p:to>
                                    </p:set>
                                    <p:set>
                                      <p:cBhvr>
                                        <p:cTn id="19" dur="500" fill="hold"/>
                                        <p:tgtEl>
                                          <p:spTgt spid="4"/>
                                        </p:tgtEl>
                                        <p:attrNameLst>
                                          <p:attrName>fill.on</p:attrName>
                                        </p:attrNameLst>
                                      </p:cBhvr>
                                      <p:to>
                                        <p:strVal val="true"/>
                                      </p:to>
                                    </p:set>
                                  </p:childTnLst>
                                </p:cTn>
                              </p:par>
                              <p:par>
                                <p:cTn id="20" presetID="19" presetClass="emph" presetSubtype="0" fill="hold" nodeType="withEffect">
                                  <p:stCondLst>
                                    <p:cond delay="0"/>
                                  </p:stCondLst>
                                  <p:childTnLst>
                                    <p:animClr clrSpc="rgb" dir="cw">
                                      <p:cBhvr override="childStyle">
                                        <p:cTn id="21" dur="500" fill="hold"/>
                                        <p:tgtEl>
                                          <p:spTgt spid="5"/>
                                        </p:tgtEl>
                                        <p:attrNameLst>
                                          <p:attrName>style.color</p:attrName>
                                        </p:attrNameLst>
                                      </p:cBhvr>
                                      <p:to>
                                        <a:schemeClr val="accent2"/>
                                      </p:to>
                                    </p:animClr>
                                    <p:animClr clrSpc="rgb" dir="cw">
                                      <p:cBhvr>
                                        <p:cTn id="22" dur="500" fill="hold"/>
                                        <p:tgtEl>
                                          <p:spTgt spid="5"/>
                                        </p:tgtEl>
                                        <p:attrNameLst>
                                          <p:attrName>fillcolor</p:attrName>
                                        </p:attrNameLst>
                                      </p:cBhvr>
                                      <p:to>
                                        <a:schemeClr val="accent2"/>
                                      </p:to>
                                    </p:animClr>
                                    <p:set>
                                      <p:cBhvr>
                                        <p:cTn id="23" dur="500" fill="hold"/>
                                        <p:tgtEl>
                                          <p:spTgt spid="5"/>
                                        </p:tgtEl>
                                        <p:attrNameLst>
                                          <p:attrName>fill.type</p:attrName>
                                        </p:attrNameLst>
                                      </p:cBhvr>
                                      <p:to>
                                        <p:strVal val="solid"/>
                                      </p:to>
                                    </p:set>
                                    <p:set>
                                      <p:cBhvr>
                                        <p:cTn id="24" dur="500" fill="hold"/>
                                        <p:tgtEl>
                                          <p:spTgt spid="5"/>
                                        </p:tgtEl>
                                        <p:attrNameLst>
                                          <p:attrName>fill.on</p:attrName>
                                        </p:attrNameLst>
                                      </p:cBhvr>
                                      <p:to>
                                        <p:strVal val="true"/>
                                      </p:to>
                                    </p:set>
                                  </p:childTnLst>
                                </p:cTn>
                              </p:par>
                            </p:childTnLst>
                          </p:cTn>
                        </p:par>
                      </p:childTnLst>
                    </p:cTn>
                  </p:par>
                  <p:par>
                    <p:cTn id="25" fill="hold">
                      <p:stCondLst>
                        <p:cond delay="indefinite"/>
                      </p:stCondLst>
                      <p:childTnLst>
                        <p:par>
                          <p:cTn id="26" fill="hold">
                            <p:stCondLst>
                              <p:cond delay="0"/>
                            </p:stCondLst>
                            <p:childTnLst>
                              <p:par>
                                <p:cTn id="27" presetID="22" presetClass="entr" presetSubtype="4" fill="hold" grpId="0" nodeType="clickEffect">
                                  <p:stCondLst>
                                    <p:cond delay="0"/>
                                  </p:stCondLst>
                                  <p:childTnLst>
                                    <p:set>
                                      <p:cBhvr>
                                        <p:cTn id="28" dur="1" fill="hold">
                                          <p:stCondLst>
                                            <p:cond delay="0"/>
                                          </p:stCondLst>
                                        </p:cTn>
                                        <p:tgtEl>
                                          <p:spTgt spid="2"/>
                                        </p:tgtEl>
                                        <p:attrNameLst>
                                          <p:attrName>style.visibility</p:attrName>
                                        </p:attrNameLst>
                                      </p:cBhvr>
                                      <p:to>
                                        <p:strVal val="visible"/>
                                      </p:to>
                                    </p:set>
                                    <p:animEffect transition="in" filter="wipe(down)">
                                      <p:cBhvr>
                                        <p:cTn id="29" dur="500"/>
                                        <p:tgtEl>
                                          <p:spTgt spid="2"/>
                                        </p:tgtEl>
                                      </p:cBhvr>
                                    </p:animEffect>
                                  </p:childTnLst>
                                </p:cTn>
                              </p:par>
                            </p:childTnLst>
                          </p:cTn>
                        </p:par>
                      </p:childTnLst>
                    </p:cTn>
                  </p:par>
                  <p:par>
                    <p:cTn id="30" fill="hold">
                      <p:stCondLst>
                        <p:cond delay="indefinite"/>
                      </p:stCondLst>
                      <p:childTnLst>
                        <p:par>
                          <p:cTn id="31" fill="hold">
                            <p:stCondLst>
                              <p:cond delay="0"/>
                            </p:stCondLst>
                            <p:childTnLst>
                              <p:par>
                                <p:cTn id="32" presetID="1" presetClass="emph" presetSubtype="2" fill="hold" nodeType="clickEffect">
                                  <p:stCondLst>
                                    <p:cond delay="0"/>
                                  </p:stCondLst>
                                  <p:childTnLst>
                                    <p:animClr clrSpc="rgb" dir="cw">
                                      <p:cBhvr>
                                        <p:cTn id="33" dur="2000" fill="hold"/>
                                        <p:tgtEl>
                                          <p:spTgt spid="2"/>
                                        </p:tgtEl>
                                        <p:attrNameLst>
                                          <p:attrName>fillcolor</p:attrName>
                                        </p:attrNameLst>
                                      </p:cBhvr>
                                      <p:to>
                                        <a:schemeClr val="accent2"/>
                                      </p:to>
                                    </p:animClr>
                                    <p:set>
                                      <p:cBhvr>
                                        <p:cTn id="34" dur="2000" fill="hold"/>
                                        <p:tgtEl>
                                          <p:spTgt spid="2"/>
                                        </p:tgtEl>
                                        <p:attrNameLst>
                                          <p:attrName>fill.type</p:attrName>
                                        </p:attrNameLst>
                                      </p:cBhvr>
                                      <p:to>
                                        <p:strVal val="solid"/>
                                      </p:to>
                                    </p:set>
                                    <p:set>
                                      <p:cBhvr>
                                        <p:cTn id="35" dur="2000" fill="hold"/>
                                        <p:tgtEl>
                                          <p:spTgt spid="2"/>
                                        </p:tgtEl>
                                        <p:attrNameLst>
                                          <p:attrName>fill.on</p:attrName>
                                        </p:attrNameLst>
                                      </p:cBhvr>
                                      <p:to>
                                        <p:strVal val="true"/>
                                      </p:to>
                                    </p:set>
                                  </p:childTnLst>
                                </p:cTn>
                              </p:par>
                            </p:childTnLst>
                          </p:cTn>
                        </p:par>
                      </p:childTnLst>
                    </p:cTn>
                  </p:par>
                  <p:par>
                    <p:cTn id="36" fill="hold">
                      <p:stCondLst>
                        <p:cond delay="indefinite"/>
                      </p:stCondLst>
                      <p:childTnLst>
                        <p:par>
                          <p:cTn id="37" fill="hold">
                            <p:stCondLst>
                              <p:cond delay="0"/>
                            </p:stCondLst>
                            <p:childTnLst>
                              <p:par>
                                <p:cTn id="38" presetID="2" presetClass="entr" presetSubtype="4" fill="hold" grpId="0" nodeType="clickEffect">
                                  <p:stCondLst>
                                    <p:cond delay="0"/>
                                  </p:stCondLst>
                                  <p:iterate type="lt">
                                    <p:tmPct val="0"/>
                                  </p:iterate>
                                  <p:childTnLst>
                                    <p:set>
                                      <p:cBhvr>
                                        <p:cTn id="39" dur="1" fill="hold">
                                          <p:stCondLst>
                                            <p:cond delay="0"/>
                                          </p:stCondLst>
                                        </p:cTn>
                                        <p:tgtEl>
                                          <p:spTgt spid="3"/>
                                        </p:tgtEl>
                                        <p:attrNameLst>
                                          <p:attrName>style.visibility</p:attrName>
                                        </p:attrNameLst>
                                      </p:cBhvr>
                                      <p:to>
                                        <p:strVal val="visible"/>
                                      </p:to>
                                    </p:set>
                                    <p:anim calcmode="lin" valueType="num">
                                      <p:cBhvr additive="base">
                                        <p:cTn id="40" dur="500" fill="hold"/>
                                        <p:tgtEl>
                                          <p:spTgt spid="3"/>
                                        </p:tgtEl>
                                        <p:attrNameLst>
                                          <p:attrName>ppt_x</p:attrName>
                                        </p:attrNameLst>
                                      </p:cBhvr>
                                      <p:tavLst>
                                        <p:tav tm="0">
                                          <p:val>
                                            <p:strVal val="#ppt_x"/>
                                          </p:val>
                                        </p:tav>
                                        <p:tav tm="100000">
                                          <p:val>
                                            <p:strVal val="#ppt_x"/>
                                          </p:val>
                                        </p:tav>
                                      </p:tavLst>
                                    </p:anim>
                                    <p:anim calcmode="lin" valueType="num">
                                      <p:cBhvr additive="base">
                                        <p:cTn id="41"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42" fill="hold">
                      <p:stCondLst>
                        <p:cond delay="indefinite"/>
                      </p:stCondLst>
                      <p:childTnLst>
                        <p:par>
                          <p:cTn id="43" fill="hold">
                            <p:stCondLst>
                              <p:cond delay="0"/>
                            </p:stCondLst>
                            <p:childTnLst>
                              <p:par>
                                <p:cTn id="44" presetID="32" presetClass="emph" presetSubtype="0" fill="hold" grpId="1" nodeType="clickEffect">
                                  <p:stCondLst>
                                    <p:cond delay="0"/>
                                  </p:stCondLst>
                                  <p:iterate type="lt">
                                    <p:tmPct val="0"/>
                                  </p:iterate>
                                  <p:childTnLst>
                                    <p:animRot by="120000">
                                      <p:cBhvr>
                                        <p:cTn id="45" dur="100" fill="hold">
                                          <p:stCondLst>
                                            <p:cond delay="0"/>
                                          </p:stCondLst>
                                        </p:cTn>
                                        <p:tgtEl>
                                          <p:spTgt spid="3"/>
                                        </p:tgtEl>
                                        <p:attrNameLst>
                                          <p:attrName>r</p:attrName>
                                        </p:attrNameLst>
                                      </p:cBhvr>
                                    </p:animRot>
                                    <p:animRot by="-240000">
                                      <p:cBhvr>
                                        <p:cTn id="46" dur="200" fill="hold">
                                          <p:stCondLst>
                                            <p:cond delay="200"/>
                                          </p:stCondLst>
                                        </p:cTn>
                                        <p:tgtEl>
                                          <p:spTgt spid="3"/>
                                        </p:tgtEl>
                                        <p:attrNameLst>
                                          <p:attrName>r</p:attrName>
                                        </p:attrNameLst>
                                      </p:cBhvr>
                                    </p:animRot>
                                    <p:animRot by="240000">
                                      <p:cBhvr>
                                        <p:cTn id="47" dur="200" fill="hold">
                                          <p:stCondLst>
                                            <p:cond delay="400"/>
                                          </p:stCondLst>
                                        </p:cTn>
                                        <p:tgtEl>
                                          <p:spTgt spid="3"/>
                                        </p:tgtEl>
                                        <p:attrNameLst>
                                          <p:attrName>r</p:attrName>
                                        </p:attrNameLst>
                                      </p:cBhvr>
                                    </p:animRot>
                                    <p:animRot by="-240000">
                                      <p:cBhvr>
                                        <p:cTn id="48" dur="200" fill="hold">
                                          <p:stCondLst>
                                            <p:cond delay="600"/>
                                          </p:stCondLst>
                                        </p:cTn>
                                        <p:tgtEl>
                                          <p:spTgt spid="3"/>
                                        </p:tgtEl>
                                        <p:attrNameLst>
                                          <p:attrName>r</p:attrName>
                                        </p:attrNameLst>
                                      </p:cBhvr>
                                    </p:animRot>
                                    <p:animRot by="120000">
                                      <p:cBhvr>
                                        <p:cTn id="49" dur="200" fill="hold">
                                          <p:stCondLst>
                                            <p:cond delay="800"/>
                                          </p:stCondLst>
                                        </p:cTn>
                                        <p:tgtEl>
                                          <p:spTgt spid="3"/>
                                        </p:tgtEl>
                                        <p:attrNameLst>
                                          <p:attrName>r</p:attrName>
                                        </p:attrNameLst>
                                      </p:cBhvr>
                                    </p:animRot>
                                  </p:childTnLst>
                                </p:cTn>
                              </p:par>
                            </p:childTnLst>
                          </p:cTn>
                        </p:par>
                      </p:childTnLst>
                    </p:cTn>
                  </p:par>
                  <p:par>
                    <p:cTn id="50" fill="hold">
                      <p:stCondLst>
                        <p:cond delay="indefinite"/>
                      </p:stCondLst>
                      <p:childTnLst>
                        <p:par>
                          <p:cTn id="51" fill="hold">
                            <p:stCondLst>
                              <p:cond delay="0"/>
                            </p:stCondLst>
                            <p:childTnLst>
                              <p:par>
                                <p:cTn id="52" presetID="16" presetClass="emph" presetSubtype="0" fill="hold" grpId="2" nodeType="clickEffect">
                                  <p:stCondLst>
                                    <p:cond delay="0"/>
                                  </p:stCondLst>
                                  <p:iterate type="lt">
                                    <p:tmPct val="4000"/>
                                  </p:iterate>
                                  <p:childTnLst>
                                    <p:set>
                                      <p:cBhvr override="childStyle">
                                        <p:cTn id="53" dur="500" fill="hold"/>
                                        <p:tgtEl>
                                          <p:spTgt spid="3"/>
                                        </p:tgtEl>
                                        <p:attrNameLst>
                                          <p:attrName>style.color</p:attrName>
                                        </p:attrNameLst>
                                      </p:cBhvr>
                                      <p:to>
                                        <p:clrVal>
                                          <a:schemeClr val="accent2"/>
                                        </p:clrVal>
                                      </p:to>
                                    </p:set>
                                    <p:set>
                                      <p:cBhvr>
                                        <p:cTn id="54" dur="500" fill="hold"/>
                                        <p:tgtEl>
                                          <p:spTgt spid="3"/>
                                        </p:tgtEl>
                                        <p:attrNameLst>
                                          <p:attrName>fillcolor</p:attrName>
                                        </p:attrNameLst>
                                      </p:cBhvr>
                                      <p:to>
                                        <p:clrVal>
                                          <a:schemeClr val="accent2"/>
                                        </p:clrVal>
                                      </p:to>
                                    </p:set>
                                    <p:set>
                                      <p:cBhvr>
                                        <p:cTn id="55" dur="500" fill="hold"/>
                                        <p:tgtEl>
                                          <p:spTgt spid="3"/>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3" grpId="1"/>
      <p:bldP spid="3" grpId="2"/>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28600" y="3811012"/>
            <a:ext cx="8915400" cy="3046988"/>
          </a:xfrm>
          <a:prstGeom prst="rect">
            <a:avLst/>
          </a:prstGeom>
          <a:noFill/>
        </p:spPr>
        <p:txBody>
          <a:bodyPr wrap="square" rtlCol="0">
            <a:spAutoFit/>
          </a:bodyPr>
          <a:lstStyle/>
          <a:p>
            <a:r>
              <a:rPr lang="bn-IN" sz="4800" b="1" dirty="0" smtClean="0">
                <a:latin typeface="NikoshBAN" panose="02000000000000000000" pitchFamily="2" charset="0"/>
                <a:cs typeface="NikoshBAN" panose="02000000000000000000" pitchFamily="2" charset="0"/>
              </a:rPr>
              <a:t>সুতারাং অকাট্য যুক্তিযুক্ত কারণ ও তা যথাযথ ভাবে প্রমানিত কোন মুসলমান ,</a:t>
            </a:r>
            <a:r>
              <a:rPr lang="bn-IN" sz="4800" b="1" dirty="0">
                <a:latin typeface="NikoshBAN" panose="02000000000000000000" pitchFamily="2" charset="0"/>
                <a:cs typeface="NikoshBAN" panose="02000000000000000000" pitchFamily="2" charset="0"/>
              </a:rPr>
              <a:t> কোন </a:t>
            </a:r>
            <a:r>
              <a:rPr lang="bn-IN" sz="4800" b="1" dirty="0" smtClean="0">
                <a:latin typeface="NikoshBAN" panose="02000000000000000000" pitchFamily="2" charset="0"/>
                <a:cs typeface="NikoshBAN" panose="02000000000000000000" pitchFamily="2" charset="0"/>
              </a:rPr>
              <a:t>অমুসলমান কে  হত্যা কিংবা তার উপর জুলুম করতে পারবেনা </a:t>
            </a:r>
            <a:r>
              <a:rPr lang="bn-IN" sz="4000" dirty="0" smtClean="0">
                <a:latin typeface="NikoshBAN" panose="02000000000000000000" pitchFamily="2" charset="0"/>
                <a:cs typeface="NikoshBAN" panose="02000000000000000000" pitchFamily="2" charset="0"/>
              </a:rPr>
              <a:t>।</a:t>
            </a:r>
            <a:endParaRPr lang="en-US" sz="4000" dirty="0">
              <a:latin typeface="NikoshBAN" panose="02000000000000000000" pitchFamily="2" charset="0"/>
              <a:cs typeface="NikoshBAN" panose="02000000000000000000" pitchFamily="2" charset="0"/>
            </a:endParaRP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114800" y="37011"/>
            <a:ext cx="5029200" cy="3774001"/>
          </a:xfrm>
          <a:prstGeom prst="ellipse">
            <a:avLst/>
          </a:prstGeom>
          <a:ln>
            <a:noFill/>
          </a:ln>
          <a:effectLst>
            <a:softEdge rad="112500"/>
          </a:effectLst>
        </p:spPr>
      </p:pic>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04202"/>
            <a:ext cx="4419600" cy="3544389"/>
          </a:xfrm>
          <a:prstGeom prst="ellipse">
            <a:avLst/>
          </a:prstGeom>
          <a:ln>
            <a:noFill/>
          </a:ln>
          <a:effectLst>
            <a:softEdge rad="112500"/>
          </a:effectLst>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171405" y="0"/>
            <a:ext cx="4972595" cy="3714750"/>
          </a:xfrm>
          <a:prstGeom prst="ellipse">
            <a:avLst/>
          </a:prstGeom>
          <a:ln>
            <a:noFill/>
          </a:ln>
          <a:effectLst>
            <a:softEdge rad="112500"/>
          </a:effectLst>
        </p:spPr>
      </p:pic>
      <p:pic>
        <p:nvPicPr>
          <p:cNvPr id="7" name="Picture 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74171" y="-66704"/>
            <a:ext cx="4169229" cy="3886200"/>
          </a:xfrm>
          <a:prstGeom prst="ellipse">
            <a:avLst/>
          </a:prstGeom>
          <a:ln w="190500" cap="rnd">
            <a:solidFill>
              <a:srgbClr val="C8C6BD"/>
            </a:solidFill>
            <a:prstDash val="solid"/>
          </a:ln>
          <a:effectLst>
            <a:outerShdw blurRad="127000" algn="bl" rotWithShape="0">
              <a:srgbClr val="000000"/>
            </a:outerShdw>
          </a:effectLst>
          <a:scene3d>
            <a:camera prst="perspectiveFront" fov="5400000"/>
            <a:lightRig rig="threePt" dir="t">
              <a:rot lat="0" lon="0" rev="19200000"/>
            </a:lightRig>
          </a:scene3d>
          <a:sp3d extrusionH="25400">
            <a:bevelT w="304800" h="152400" prst="hardEdge"/>
            <a:extrusionClr>
              <a:srgbClr val="000000"/>
            </a:extrusionClr>
          </a:sp3d>
        </p:spPr>
      </p:pic>
    </p:spTree>
    <p:extLst>
      <p:ext uri="{BB962C8B-B14F-4D97-AF65-F5344CB8AC3E}">
        <p14:creationId xmlns:p14="http://schemas.microsoft.com/office/powerpoint/2010/main" val="992624537"/>
      </p:ext>
    </p:extLst>
  </p:cSld>
  <p:clrMapOvr>
    <a:masterClrMapping/>
  </p:clrMapOvr>
  <mc:AlternateContent xmlns:mc="http://schemas.openxmlformats.org/markup-compatibility/2006" xmlns:p14="http://schemas.microsoft.com/office/powerpoint/2010/main">
    <mc:Choice Requires="p14">
      <p:transition spd="slow" p14:dur="3900">
        <p14:glitter pattern="hexago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wipe(down)">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21" presetClass="entr" presetSubtype="1" fill="hold"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wheel(1)">
                                      <p:cBhvr>
                                        <p:cTn id="17" dur="2000"/>
                                        <p:tgtEl>
                                          <p:spTgt spid="7"/>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nodeType="click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wipe(down)">
                                      <p:cBhvr>
                                        <p:cTn id="22" dur="500"/>
                                        <p:tgtEl>
                                          <p:spTgt spid="6"/>
                                        </p:tgtEl>
                                      </p:cBhvr>
                                    </p:animEffec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iterate type="lt">
                                    <p:tmAbs val="0"/>
                                  </p:iterate>
                                  <p:childTnLst>
                                    <p:set>
                                      <p:cBhvr>
                                        <p:cTn id="26" dur="1" fill="hold">
                                          <p:stCondLst>
                                            <p:cond delay="0"/>
                                          </p:stCondLst>
                                        </p:cTn>
                                        <p:tgtEl>
                                          <p:spTgt spid="2"/>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6" presetClass="emph" presetSubtype="0" fill="hold" grpId="1" nodeType="clickEffect">
                                  <p:stCondLst>
                                    <p:cond delay="0"/>
                                  </p:stCondLst>
                                  <p:iterate type="lt">
                                    <p:tmPct val="4000"/>
                                  </p:iterate>
                                  <p:childTnLst>
                                    <p:set>
                                      <p:cBhvr override="childStyle">
                                        <p:cTn id="30" dur="500" fill="hold"/>
                                        <p:tgtEl>
                                          <p:spTgt spid="2"/>
                                        </p:tgtEl>
                                        <p:attrNameLst>
                                          <p:attrName>style.color</p:attrName>
                                        </p:attrNameLst>
                                      </p:cBhvr>
                                      <p:to>
                                        <p:clrVal>
                                          <a:schemeClr val="accent2"/>
                                        </p:clrVal>
                                      </p:to>
                                    </p:set>
                                    <p:set>
                                      <p:cBhvr>
                                        <p:cTn id="31" dur="500" fill="hold"/>
                                        <p:tgtEl>
                                          <p:spTgt spid="2"/>
                                        </p:tgtEl>
                                        <p:attrNameLst>
                                          <p:attrName>fillcolor</p:attrName>
                                        </p:attrNameLst>
                                      </p:cBhvr>
                                      <p:to>
                                        <p:clrVal>
                                          <a:schemeClr val="accent2"/>
                                        </p:clrVal>
                                      </p:to>
                                    </p:set>
                                    <p:set>
                                      <p:cBhvr>
                                        <p:cTn id="32" dur="500" fill="hold"/>
                                        <p:tgtEl>
                                          <p:spTgt spid="2"/>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2" grpId="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6126" y="152400"/>
            <a:ext cx="9144000" cy="7263527"/>
          </a:xfrm>
          <a:prstGeom prst="rect">
            <a:avLst/>
          </a:prstGeom>
        </p:spPr>
        <p:txBody>
          <a:bodyPr wrap="square">
            <a:spAutoFit/>
            <a:scene3d>
              <a:camera prst="obliqueBottomRight"/>
              <a:lightRig rig="threePt" dir="t"/>
            </a:scene3d>
            <a:sp3d extrusionH="57150">
              <a:bevelT w="38100" h="38100"/>
            </a:sp3d>
          </a:bodyPr>
          <a:lstStyle/>
          <a:p>
            <a:r>
              <a:rPr lang="en-US" sz="3600" dirty="0" smtClean="0">
                <a:ln w="0"/>
                <a:solidFill>
                  <a:schemeClr val="accent1"/>
                </a:solidFill>
                <a:effectLst>
                  <a:outerShdw blurRad="38100" dist="25400" dir="5400000" algn="ctr" rotWithShape="0">
                    <a:srgbClr val="6E747A">
                      <a:alpha val="43000"/>
                    </a:srgbClr>
                  </a:outerShdw>
                  <a:reflection blurRad="6350" stA="55000" endA="50" endPos="85000" dir="5400000" sy="-100000" algn="bl" rotWithShape="0"/>
                </a:effectLst>
                <a:latin typeface="NikoshBAN" panose="02000000000000000000" pitchFamily="2" charset="0"/>
                <a:ea typeface="Times New Roman" panose="02020603050405020304" pitchFamily="18" charset="0"/>
                <a:cs typeface="NikoshBAN" panose="02000000000000000000" pitchFamily="2" charset="0"/>
              </a:rPr>
              <a:t>             </a:t>
            </a:r>
            <a:r>
              <a:rPr lang="bn-IN" sz="6000" b="1" dirty="0" smtClean="0">
                <a:ln w="0"/>
                <a:solidFill>
                  <a:schemeClr val="accent1"/>
                </a:solidFill>
                <a:effectLst>
                  <a:outerShdw blurRad="38100" dist="25400" dir="5400000" algn="ctr" rotWithShape="0">
                    <a:srgbClr val="6E747A">
                      <a:alpha val="43000"/>
                    </a:srgbClr>
                  </a:outerShdw>
                  <a:reflection blurRad="6350" stA="55000" endA="50" endPos="85000" dir="5400000" sy="-100000" algn="bl" rotWithShape="0"/>
                </a:effectLst>
                <a:latin typeface="NikoshBAN" panose="02000000000000000000" pitchFamily="2" charset="0"/>
                <a:ea typeface="Times New Roman" panose="02020603050405020304" pitchFamily="18" charset="0"/>
                <a:cs typeface="NikoshBAN" panose="02000000000000000000" pitchFamily="2" charset="0"/>
              </a:rPr>
              <a:t>জঙ্গিবাদ </a:t>
            </a:r>
            <a:r>
              <a:rPr lang="bn-IN" sz="6000" b="1" dirty="0">
                <a:ln w="0"/>
                <a:solidFill>
                  <a:schemeClr val="accent1"/>
                </a:solidFill>
                <a:effectLst>
                  <a:outerShdw blurRad="38100" dist="25400" dir="5400000" algn="ctr" rotWithShape="0">
                    <a:srgbClr val="6E747A">
                      <a:alpha val="43000"/>
                    </a:srgbClr>
                  </a:outerShdw>
                  <a:reflection blurRad="6350" stA="55000" endA="50" endPos="85000" dir="5400000" sy="-100000" algn="bl" rotWithShape="0"/>
                </a:effectLst>
                <a:latin typeface="NikoshBAN" panose="02000000000000000000" pitchFamily="2" charset="0"/>
                <a:ea typeface="Times New Roman" panose="02020603050405020304" pitchFamily="18" charset="0"/>
                <a:cs typeface="NikoshBAN" panose="02000000000000000000" pitchFamily="2" charset="0"/>
              </a:rPr>
              <a:t>বনাম </a:t>
            </a:r>
            <a:r>
              <a:rPr lang="bn-IN" sz="6000" b="1" dirty="0" smtClean="0">
                <a:ln w="0"/>
                <a:solidFill>
                  <a:schemeClr val="accent1"/>
                </a:solidFill>
                <a:effectLst>
                  <a:outerShdw blurRad="38100" dist="25400" dir="5400000" algn="ctr" rotWithShape="0">
                    <a:srgbClr val="6E747A">
                      <a:alpha val="43000"/>
                    </a:srgbClr>
                  </a:outerShdw>
                  <a:reflection blurRad="6350" stA="55000" endA="50" endPos="85000" dir="5400000" sy="-100000" algn="bl" rotWithShape="0"/>
                </a:effectLst>
                <a:latin typeface="NikoshBAN" panose="02000000000000000000" pitchFamily="2" charset="0"/>
                <a:ea typeface="Times New Roman" panose="02020603050405020304" pitchFamily="18" charset="0"/>
                <a:cs typeface="NikoshBAN" panose="02000000000000000000" pitchFamily="2" charset="0"/>
              </a:rPr>
              <a:t>জিহাদ</a:t>
            </a:r>
          </a:p>
          <a:p>
            <a:r>
              <a:rPr lang="bn-IN" sz="3600" b="1" dirty="0" smtClean="0">
                <a:latin typeface="NikoshBAN" panose="02000000000000000000" pitchFamily="2" charset="0"/>
                <a:ea typeface="Times New Roman" panose="02020603050405020304" pitchFamily="18" charset="0"/>
                <a:cs typeface="NikoshBAN" panose="02000000000000000000" pitchFamily="2" charset="0"/>
              </a:rPr>
              <a:t> </a:t>
            </a:r>
            <a:r>
              <a:rPr lang="en-US" sz="2800" dirty="0">
                <a:latin typeface="NikoshBAN" panose="02000000000000000000" pitchFamily="2" charset="0"/>
                <a:ea typeface="Times New Roman" panose="02020603050405020304" pitchFamily="18" charset="0"/>
                <a:cs typeface="NikoshBAN" panose="02000000000000000000" pitchFamily="2" charset="0"/>
              </a:rPr>
              <a:t/>
            </a:r>
            <a:br>
              <a:rPr lang="en-US" sz="2800" dirty="0">
                <a:latin typeface="NikoshBAN" panose="02000000000000000000" pitchFamily="2" charset="0"/>
                <a:ea typeface="Times New Roman" panose="02020603050405020304" pitchFamily="18" charset="0"/>
                <a:cs typeface="NikoshBAN" panose="02000000000000000000" pitchFamily="2" charset="0"/>
              </a:rPr>
            </a:br>
            <a:r>
              <a:rPr lang="bn-IN" sz="3200" dirty="0" smtClean="0">
                <a:latin typeface="NikoshBAN" panose="02000000000000000000" pitchFamily="2" charset="0"/>
                <a:ea typeface="Times New Roman" panose="02020603050405020304" pitchFamily="18" charset="0"/>
                <a:cs typeface="NikoshBAN" panose="02000000000000000000" pitchFamily="2" charset="0"/>
              </a:rPr>
              <a:t>জঙ্গিবাদী </a:t>
            </a:r>
            <a:r>
              <a:rPr lang="bn-IN" sz="3200" dirty="0">
                <a:latin typeface="NikoshBAN" panose="02000000000000000000" pitchFamily="2" charset="0"/>
                <a:ea typeface="Times New Roman" panose="02020603050405020304" pitchFamily="18" charset="0"/>
                <a:cs typeface="NikoshBAN" panose="02000000000000000000" pitchFamily="2" charset="0"/>
              </a:rPr>
              <a:t>বিপথগামীরা সাধারণত তাদের কর্মকান্ডের জন্য ইসলামের পবিত্র পরিভাষা জিহাদ শব্দটি ব্যবহার করে থাকে। তারা জিহাদের নামেই তাদের অধিকাংশ কর্মকান্ড পরিচালনা করছে</a:t>
            </a:r>
            <a:r>
              <a:rPr lang="en-US" sz="3200" dirty="0">
                <a:latin typeface="NikoshBAN" panose="02000000000000000000" pitchFamily="2" charset="0"/>
                <a:ea typeface="Times New Roman" panose="02020603050405020304" pitchFamily="18" charset="0"/>
                <a:cs typeface="NikoshBAN" panose="02000000000000000000" pitchFamily="2" charset="0"/>
              </a:rPr>
              <a:t>, </a:t>
            </a:r>
            <a:r>
              <a:rPr lang="bn-IN" sz="3200" dirty="0">
                <a:latin typeface="NikoshBAN" panose="02000000000000000000" pitchFamily="2" charset="0"/>
                <a:ea typeface="Times New Roman" panose="02020603050405020304" pitchFamily="18" charset="0"/>
                <a:cs typeface="NikoshBAN" panose="02000000000000000000" pitchFamily="2" charset="0"/>
              </a:rPr>
              <a:t>কোন কোন ক্ষেত্রে কিতালের প্রসঙ্গ তুলে ধরছে। অথচ এই জিহাদ ও কিতাল বৈধ কোন কর্তৃপক্ষ ছাড়া অর্থাৎ </a:t>
            </a:r>
            <a:r>
              <a:rPr lang="bn-IN" sz="3200" dirty="0">
                <a:latin typeface="NikoshBAN" panose="02000000000000000000" pitchFamily="2" charset="0"/>
                <a:ea typeface="Arial Unicode MS" panose="020B0604020202020204" pitchFamily="34" charset="-128"/>
                <a:cs typeface="NikoshBAN" panose="02000000000000000000" pitchFamily="2" charset="0"/>
              </a:rPr>
              <a:t>রাষ্ট্র</a:t>
            </a:r>
            <a:r>
              <a:rPr lang="bn-IN" sz="3200" dirty="0">
                <a:latin typeface="NikoshBAN" panose="02000000000000000000" pitchFamily="2" charset="0"/>
                <a:ea typeface="Times New Roman" panose="02020603050405020304" pitchFamily="18" charset="0"/>
                <a:cs typeface="NikoshBAN" panose="02000000000000000000" pitchFamily="2" charset="0"/>
              </a:rPr>
              <a:t> </a:t>
            </a:r>
            <a:r>
              <a:rPr lang="bn-IN" sz="3200" dirty="0">
                <a:latin typeface="NikoshBAN" panose="02000000000000000000" pitchFamily="2" charset="0"/>
                <a:ea typeface="Arial Unicode MS" panose="020B0604020202020204" pitchFamily="34" charset="-128"/>
                <a:cs typeface="NikoshBAN" panose="02000000000000000000" pitchFamily="2" charset="0"/>
              </a:rPr>
              <a:t>বা</a:t>
            </a:r>
            <a:r>
              <a:rPr lang="bn-IN" sz="3200" dirty="0">
                <a:latin typeface="NikoshBAN" panose="02000000000000000000" pitchFamily="2" charset="0"/>
                <a:ea typeface="Times New Roman" panose="02020603050405020304" pitchFamily="18" charset="0"/>
                <a:cs typeface="NikoshBAN" panose="02000000000000000000" pitchFamily="2" charset="0"/>
              </a:rPr>
              <a:t> </a:t>
            </a:r>
            <a:r>
              <a:rPr lang="bn-IN" sz="3200" dirty="0">
                <a:latin typeface="NikoshBAN" panose="02000000000000000000" pitchFamily="2" charset="0"/>
                <a:ea typeface="Arial Unicode MS" panose="020B0604020202020204" pitchFamily="34" charset="-128"/>
                <a:cs typeface="NikoshBAN" panose="02000000000000000000" pitchFamily="2" charset="0"/>
              </a:rPr>
              <a:t>সরকার</a:t>
            </a:r>
            <a:r>
              <a:rPr lang="bn-IN" sz="3200" dirty="0">
                <a:latin typeface="NikoshBAN" panose="02000000000000000000" pitchFamily="2" charset="0"/>
                <a:ea typeface="Times New Roman" panose="02020603050405020304" pitchFamily="18" charset="0"/>
                <a:cs typeface="NikoshBAN" panose="02000000000000000000" pitchFamily="2" charset="0"/>
              </a:rPr>
              <a:t> </a:t>
            </a:r>
            <a:r>
              <a:rPr lang="bn-IN" sz="3200" dirty="0">
                <a:latin typeface="NikoshBAN" panose="02000000000000000000" pitchFamily="2" charset="0"/>
                <a:ea typeface="Arial Unicode MS" panose="020B0604020202020204" pitchFamily="34" charset="-128"/>
                <a:cs typeface="NikoshBAN" panose="02000000000000000000" pitchFamily="2" charset="0"/>
              </a:rPr>
              <a:t>ছাড়া</a:t>
            </a:r>
            <a:r>
              <a:rPr lang="bn-IN" sz="3200" dirty="0">
                <a:latin typeface="NikoshBAN" panose="02000000000000000000" pitchFamily="2" charset="0"/>
                <a:ea typeface="Times New Roman" panose="02020603050405020304" pitchFamily="18" charset="0"/>
                <a:cs typeface="NikoshBAN" panose="02000000000000000000" pitchFamily="2" charset="0"/>
              </a:rPr>
              <a:t> কেউ ঘোষণা দিতে পারে না। </a:t>
            </a:r>
            <a:r>
              <a:rPr lang="bn-IN" sz="3200" dirty="0" smtClean="0">
                <a:latin typeface="NikoshBAN" panose="02000000000000000000" pitchFamily="2" charset="0"/>
                <a:ea typeface="Times New Roman" panose="02020603050405020304" pitchFamily="18" charset="0"/>
                <a:cs typeface="NikoshBAN" panose="02000000000000000000" pitchFamily="2" charset="0"/>
              </a:rPr>
              <a:t>                                    জিহাদের </a:t>
            </a:r>
            <a:r>
              <a:rPr lang="bn-IN" sz="3200" dirty="0">
                <a:latin typeface="NikoshBAN" panose="02000000000000000000" pitchFamily="2" charset="0"/>
                <a:ea typeface="Times New Roman" panose="02020603050405020304" pitchFamily="18" charset="0"/>
                <a:cs typeface="NikoshBAN" panose="02000000000000000000" pitchFamily="2" charset="0"/>
              </a:rPr>
              <a:t>মূল শব্দ হলো (</a:t>
            </a:r>
            <a:r>
              <a:rPr lang="ar-SA" sz="3200" dirty="0">
                <a:latin typeface="NikoshBAN" panose="02000000000000000000" pitchFamily="2" charset="0"/>
                <a:ea typeface="Times New Roman" panose="02020603050405020304" pitchFamily="18" charset="0"/>
                <a:cs typeface="Times New Roman" panose="02020603050405020304" pitchFamily="18" charset="0"/>
              </a:rPr>
              <a:t>جُهْدٌ</a:t>
            </a:r>
            <a:r>
              <a:rPr lang="bn-IN" sz="3200" dirty="0">
                <a:latin typeface="NikoshBAN" panose="02000000000000000000" pitchFamily="2" charset="0"/>
                <a:ea typeface="Times New Roman" panose="02020603050405020304" pitchFamily="18" charset="0"/>
                <a:cs typeface="NikoshBAN" panose="02000000000000000000" pitchFamily="2" charset="0"/>
              </a:rPr>
              <a:t>) জুহদুন। যার শাব্দিক অর্থ চেষ্টা করা</a:t>
            </a:r>
            <a:r>
              <a:rPr lang="en-US" sz="3200" dirty="0">
                <a:latin typeface="NikoshBAN" panose="02000000000000000000" pitchFamily="2" charset="0"/>
                <a:ea typeface="Times New Roman" panose="02020603050405020304" pitchFamily="18" charset="0"/>
                <a:cs typeface="NikoshBAN" panose="02000000000000000000" pitchFamily="2" charset="0"/>
              </a:rPr>
              <a:t>, </a:t>
            </a:r>
            <a:r>
              <a:rPr lang="bn-IN" sz="3200" dirty="0">
                <a:latin typeface="NikoshBAN" panose="02000000000000000000" pitchFamily="2" charset="0"/>
                <a:ea typeface="Times New Roman" panose="02020603050405020304" pitchFamily="18" charset="0"/>
                <a:cs typeface="NikoshBAN" panose="02000000000000000000" pitchFamily="2" charset="0"/>
              </a:rPr>
              <a:t>প্রচেষ্টা চালানো। </a:t>
            </a:r>
            <a:endParaRPr lang="bn-IN" sz="3200" dirty="0" smtClean="0">
              <a:latin typeface="NikoshBAN" panose="02000000000000000000" pitchFamily="2" charset="0"/>
              <a:ea typeface="Times New Roman" panose="02020603050405020304" pitchFamily="18" charset="0"/>
              <a:cs typeface="NikoshBAN" panose="02000000000000000000" pitchFamily="2" charset="0"/>
            </a:endParaRPr>
          </a:p>
          <a:p>
            <a:r>
              <a:rPr lang="bn-IN" sz="3200" dirty="0" smtClean="0">
                <a:latin typeface="NikoshBAN" panose="02000000000000000000" pitchFamily="2" charset="0"/>
                <a:ea typeface="Times New Roman" panose="02020603050405020304" pitchFamily="18" charset="0"/>
                <a:cs typeface="NikoshBAN" panose="02000000000000000000" pitchFamily="2" charset="0"/>
              </a:rPr>
              <a:t>পারিভাষিক </a:t>
            </a:r>
            <a:r>
              <a:rPr lang="bn-IN" sz="3200" dirty="0">
                <a:latin typeface="NikoshBAN" panose="02000000000000000000" pitchFamily="2" charset="0"/>
                <a:ea typeface="Times New Roman" panose="02020603050405020304" pitchFamily="18" charset="0"/>
                <a:cs typeface="NikoshBAN" panose="02000000000000000000" pitchFamily="2" charset="0"/>
              </a:rPr>
              <a:t>অর্থ হলো চূড়ান্ত বা প্রাণান্তকর প্রচেষ্টা চালানো। আর ইসলামিক পরিভাষায় ও ইসলামী ফিক্হে জিহাদ বলতে মুসলিম রাষ্ট্রের রাষ্ট্রীয় যুদ্ধকেই বুঝানো হয়। জিহাদ একটি সাধারণ ও ব্যাপকার্থক শব্দ। </a:t>
            </a:r>
            <a:r>
              <a:rPr lang="bn-IN" sz="3200" dirty="0" smtClean="0">
                <a:latin typeface="NikoshBAN" panose="02000000000000000000" pitchFamily="2" charset="0"/>
                <a:ea typeface="Times New Roman" panose="02020603050405020304" pitchFamily="18" charset="0"/>
                <a:cs typeface="NikoshBAN" panose="02000000000000000000" pitchFamily="2" charset="0"/>
              </a:rPr>
              <a:t>আল কুরআন </a:t>
            </a:r>
            <a:r>
              <a:rPr lang="bn-IN" sz="3200" dirty="0">
                <a:latin typeface="NikoshBAN" panose="02000000000000000000" pitchFamily="2" charset="0"/>
                <a:ea typeface="Times New Roman" panose="02020603050405020304" pitchFamily="18" charset="0"/>
                <a:cs typeface="NikoshBAN" panose="02000000000000000000" pitchFamily="2" charset="0"/>
              </a:rPr>
              <a:t>ও আল হাদীসে জিহাদকে বিভিন্ন অর্থে প্রয়োগ করা হয়েছে</a:t>
            </a:r>
            <a:r>
              <a:rPr lang="bn-IN" sz="3200" dirty="0" smtClean="0">
                <a:latin typeface="NikoshBAN" panose="02000000000000000000" pitchFamily="2" charset="0"/>
                <a:ea typeface="Times New Roman" panose="02020603050405020304" pitchFamily="18" charset="0"/>
                <a:cs typeface="NikoshBAN" panose="02000000000000000000" pitchFamily="2" charset="0"/>
              </a:rPr>
              <a:t>।</a:t>
            </a:r>
            <a:r>
              <a:rPr lang="en-US" sz="3200" dirty="0">
                <a:latin typeface="NikoshBAN" panose="02000000000000000000" pitchFamily="2" charset="0"/>
                <a:ea typeface="Times New Roman" panose="02020603050405020304" pitchFamily="18" charset="0"/>
                <a:cs typeface="NikoshBAN" panose="02000000000000000000" pitchFamily="2" charset="0"/>
              </a:rPr>
              <a:t/>
            </a:r>
            <a:br>
              <a:rPr lang="en-US" sz="3200" dirty="0">
                <a:latin typeface="NikoshBAN" panose="02000000000000000000" pitchFamily="2" charset="0"/>
                <a:ea typeface="Times New Roman" panose="02020603050405020304" pitchFamily="18" charset="0"/>
                <a:cs typeface="NikoshBAN" panose="02000000000000000000" pitchFamily="2" charset="0"/>
              </a:rPr>
            </a:br>
            <a:endParaRPr lang="en-US" dirty="0">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3935342640"/>
      </p:ext>
    </p:extLst>
  </p:cSld>
  <p:clrMapOvr>
    <a:masterClrMapping/>
  </p:clrMapOvr>
  <mc:AlternateContent xmlns:mc="http://schemas.openxmlformats.org/markup-compatibility/2006" xmlns:p14="http://schemas.microsoft.com/office/powerpoint/2010/main">
    <mc:Choice Requires="p14">
      <p:transition spd="slow" p14:dur="2500">
        <p:checker/>
      </p:transition>
    </mc:Choice>
    <mc:Fallback xmlns="">
      <p:transition spd="slow">
        <p:checker/>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1" presetClass="emph" presetSubtype="0" fill="hold" nodeType="clickEffect">
                                  <p:stCondLst>
                                    <p:cond delay="0"/>
                                  </p:stCondLst>
                                  <p:childTnLst>
                                    <p:animClr clrSpc="hsl" dir="cw">
                                      <p:cBhvr override="childStyle">
                                        <p:cTn id="10" dur="500" fill="hold"/>
                                        <p:tgtEl>
                                          <p:spTgt spid="2">
                                            <p:txEl>
                                              <p:pRg st="0" end="0"/>
                                            </p:txEl>
                                          </p:spTgt>
                                        </p:tgtEl>
                                        <p:attrNameLst>
                                          <p:attrName>style.color</p:attrName>
                                        </p:attrNameLst>
                                      </p:cBhvr>
                                      <p:by>
                                        <p:hsl h="7200000" s="0" l="0"/>
                                      </p:by>
                                    </p:animClr>
                                    <p:animClr clrSpc="hsl" dir="cw">
                                      <p:cBhvr>
                                        <p:cTn id="11" dur="500" fill="hold"/>
                                        <p:tgtEl>
                                          <p:spTgt spid="2">
                                            <p:txEl>
                                              <p:pRg st="0" end="0"/>
                                            </p:txEl>
                                          </p:spTgt>
                                        </p:tgtEl>
                                        <p:attrNameLst>
                                          <p:attrName>fillcolor</p:attrName>
                                        </p:attrNameLst>
                                      </p:cBhvr>
                                      <p:by>
                                        <p:hsl h="7200000" s="0" l="0"/>
                                      </p:by>
                                    </p:animClr>
                                    <p:animClr clrSpc="hsl" dir="cw">
                                      <p:cBhvr>
                                        <p:cTn id="12" dur="500" fill="hold"/>
                                        <p:tgtEl>
                                          <p:spTgt spid="2">
                                            <p:txEl>
                                              <p:pRg st="0" end="0"/>
                                            </p:txEl>
                                          </p:spTgt>
                                        </p:tgtEl>
                                        <p:attrNameLst>
                                          <p:attrName>stroke.color</p:attrName>
                                        </p:attrNameLst>
                                      </p:cBhvr>
                                      <p:by>
                                        <p:hsl h="7200000" s="0" l="0"/>
                                      </p:by>
                                    </p:animClr>
                                    <p:set>
                                      <p:cBhvr>
                                        <p:cTn id="13" dur="500" fill="hold"/>
                                        <p:tgtEl>
                                          <p:spTgt spid="2">
                                            <p:txEl>
                                              <p:pRg st="0" end="0"/>
                                            </p:txEl>
                                          </p:spTgt>
                                        </p:tgtEl>
                                        <p:attrNameLst>
                                          <p:attrName>fill.type</p:attrName>
                                        </p:attrNameLst>
                                      </p:cBhvr>
                                      <p:to>
                                        <p:strVal val="solid"/>
                                      </p:to>
                                    </p:set>
                                  </p:childTnLst>
                                </p:cTn>
                              </p:par>
                            </p:childTnLst>
                          </p:cTn>
                        </p:par>
                      </p:childTnLst>
                    </p:cTn>
                  </p:par>
                  <p:par>
                    <p:cTn id="14" fill="hold">
                      <p:stCondLst>
                        <p:cond delay="indefinite"/>
                      </p:stCondLst>
                      <p:childTnLst>
                        <p:par>
                          <p:cTn id="15" fill="hold">
                            <p:stCondLst>
                              <p:cond delay="0"/>
                            </p:stCondLst>
                            <p:childTnLst>
                              <p:par>
                                <p:cTn id="16" presetID="1" presetClass="entr" presetSubtype="0" fill="hold" nodeType="clickEffect">
                                  <p:stCondLst>
                                    <p:cond delay="0"/>
                                  </p:stCondLst>
                                  <p:childTnLst>
                                    <p:set>
                                      <p:cBhvr>
                                        <p:cTn id="17"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par>
                    <p:cTn id="18" fill="hold">
                      <p:stCondLst>
                        <p:cond delay="indefinite"/>
                      </p:stCondLst>
                      <p:childTnLst>
                        <p:par>
                          <p:cTn id="19" fill="hold">
                            <p:stCondLst>
                              <p:cond delay="0"/>
                            </p:stCondLst>
                            <p:childTnLst>
                              <p:par>
                                <p:cTn id="20" presetID="3" presetClass="emph" presetSubtype="2" fill="hold" nodeType="clickEffect">
                                  <p:stCondLst>
                                    <p:cond delay="0"/>
                                  </p:stCondLst>
                                  <p:childTnLst>
                                    <p:animClr clrSpc="rgb" dir="cw">
                                      <p:cBhvr override="childStyle">
                                        <p:cTn id="21" dur="2000" fill="hold"/>
                                        <p:tgtEl>
                                          <p:spTgt spid="2">
                                            <p:txEl>
                                              <p:pRg st="1" end="1"/>
                                            </p:txEl>
                                          </p:spTgt>
                                        </p:tgtEl>
                                        <p:attrNameLst>
                                          <p:attrName>style.color</p:attrName>
                                        </p:attrNameLst>
                                      </p:cBhvr>
                                      <p:to>
                                        <a:schemeClr val="accent2"/>
                                      </p:to>
                                    </p:animClr>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nodeType="clickEffect">
                                  <p:stCondLst>
                                    <p:cond delay="0"/>
                                  </p:stCondLst>
                                  <p:iterate type="lt">
                                    <p:tmPct val="0"/>
                                  </p:iterate>
                                  <p:childTnLst>
                                    <p:set>
                                      <p:cBhvr>
                                        <p:cTn id="25" dur="1" fill="hold">
                                          <p:stCondLst>
                                            <p:cond delay="0"/>
                                          </p:stCondLst>
                                        </p:cTn>
                                        <p:tgtEl>
                                          <p:spTgt spid="2">
                                            <p:txEl>
                                              <p:pRg st="2" end="2"/>
                                            </p:txEl>
                                          </p:spTgt>
                                        </p:tgtEl>
                                        <p:attrNameLst>
                                          <p:attrName>style.visibility</p:attrName>
                                        </p:attrNameLst>
                                      </p:cBhvr>
                                      <p:to>
                                        <p:strVal val="visible"/>
                                      </p:to>
                                    </p:set>
                                    <p:animEffect transition="in" filter="fade">
                                      <p:cBhvr>
                                        <p:cTn id="26" dur="500"/>
                                        <p:tgtEl>
                                          <p:spTgt spid="2">
                                            <p:txEl>
                                              <p:pRg st="2" end="2"/>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18" presetClass="emph" presetSubtype="0" fill="hold" nodeType="clickEffect">
                                  <p:stCondLst>
                                    <p:cond delay="0"/>
                                  </p:stCondLst>
                                  <p:iterate type="lt">
                                    <p:tmPct val="4000"/>
                                  </p:iterate>
                                  <p:childTnLst>
                                    <p:set>
                                      <p:cBhvr override="childStyle">
                                        <p:cTn id="30" dur="500" fill="hold"/>
                                        <p:tgtEl>
                                          <p:spTgt spid="2">
                                            <p:txEl>
                                              <p:pRg st="2" end="2"/>
                                            </p:txEl>
                                          </p:spTgt>
                                        </p:tgtEl>
                                        <p:attrNameLst>
                                          <p:attrName>style.textDecorationUnderline</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609600"/>
            <a:ext cx="9220200" cy="6678751"/>
          </a:xfrm>
          <a:prstGeom prst="rect">
            <a:avLst/>
          </a:prstGeom>
        </p:spPr>
        <p:txBody>
          <a:bodyPr wrap="square">
            <a:spAutoFit/>
          </a:bodyPr>
          <a:lstStyle/>
          <a:p>
            <a:r>
              <a:rPr lang="bn-IN" sz="2400" b="1" dirty="0" smtClean="0">
                <a:latin typeface="NikoshBAN" panose="02000000000000000000" pitchFamily="2" charset="0"/>
                <a:ea typeface="Times New Roman" panose="02020603050405020304" pitchFamily="18" charset="0"/>
                <a:cs typeface="NikoshBAN" panose="02000000000000000000" pitchFamily="2" charset="0"/>
              </a:rPr>
              <a:t>নিম্নে জিহাদের গুরুত্বপূর্ণ অর্থ তুলে ধরা হলো। যেমন আলকুরআনে বলা হয়েছে-</a:t>
            </a:r>
            <a:r>
              <a:rPr lang="en-US" sz="2400" b="1" dirty="0" smtClean="0">
                <a:latin typeface="NikoshBAN" panose="02000000000000000000" pitchFamily="2" charset="0"/>
                <a:ea typeface="Times New Roman" panose="02020603050405020304" pitchFamily="18" charset="0"/>
                <a:cs typeface="NikoshBAN" panose="02000000000000000000" pitchFamily="2" charset="0"/>
              </a:rPr>
              <a:t/>
            </a:r>
            <a:br>
              <a:rPr lang="en-US" sz="2400" b="1" dirty="0" smtClean="0">
                <a:latin typeface="NikoshBAN" panose="02000000000000000000" pitchFamily="2" charset="0"/>
                <a:ea typeface="Times New Roman" panose="02020603050405020304" pitchFamily="18" charset="0"/>
                <a:cs typeface="NikoshBAN" panose="02000000000000000000" pitchFamily="2" charset="0"/>
              </a:rPr>
            </a:br>
            <a:r>
              <a:rPr lang="en-US" sz="2400" b="1" dirty="0" smtClean="0">
                <a:latin typeface="NikoshBAN" panose="02000000000000000000" pitchFamily="2" charset="0"/>
                <a:ea typeface="Times New Roman" panose="02020603050405020304" pitchFamily="18" charset="0"/>
                <a:cs typeface="NikoshBAN" panose="02000000000000000000" pitchFamily="2" charset="0"/>
              </a:rPr>
              <a:t>(</a:t>
            </a:r>
            <a:r>
              <a:rPr lang="ar-SA" sz="2400" b="1" dirty="0" smtClean="0">
                <a:latin typeface="NikoshBAN" panose="02000000000000000000" pitchFamily="2" charset="0"/>
                <a:ea typeface="Times New Roman" panose="02020603050405020304" pitchFamily="18" charset="0"/>
                <a:cs typeface="Times New Roman" panose="02020603050405020304" pitchFamily="18" charset="0"/>
              </a:rPr>
              <a:t>وَجَاهِدُوْا</a:t>
            </a:r>
            <a:r>
              <a:rPr lang="ar-SA" sz="2400" b="1" dirty="0" smtClean="0">
                <a:latin typeface="NikoshBAN" panose="02000000000000000000" pitchFamily="2" charset="0"/>
                <a:ea typeface="Times New Roman" panose="02020603050405020304" pitchFamily="18" charset="0"/>
                <a:cs typeface="NikoshBAN" panose="02000000000000000000" pitchFamily="2" charset="0"/>
              </a:rPr>
              <a:t> </a:t>
            </a:r>
            <a:r>
              <a:rPr lang="ar-SA" sz="2400" b="1" dirty="0" smtClean="0">
                <a:latin typeface="NikoshBAN" panose="02000000000000000000" pitchFamily="2" charset="0"/>
                <a:ea typeface="Times New Roman" panose="02020603050405020304" pitchFamily="18" charset="0"/>
                <a:cs typeface="Times New Roman" panose="02020603050405020304" pitchFamily="18" charset="0"/>
              </a:rPr>
              <a:t>فِى</a:t>
            </a:r>
            <a:r>
              <a:rPr lang="ar-SA" sz="2400" b="1" dirty="0" smtClean="0">
                <a:latin typeface="NikoshBAN" panose="02000000000000000000" pitchFamily="2" charset="0"/>
                <a:ea typeface="Times New Roman" panose="02020603050405020304" pitchFamily="18" charset="0"/>
                <a:cs typeface="NikoshBAN" panose="02000000000000000000" pitchFamily="2" charset="0"/>
              </a:rPr>
              <a:t> </a:t>
            </a:r>
            <a:r>
              <a:rPr lang="ar-SA" sz="2400" b="1" dirty="0" smtClean="0">
                <a:latin typeface="NikoshBAN" panose="02000000000000000000" pitchFamily="2" charset="0"/>
                <a:ea typeface="Times New Roman" panose="02020603050405020304" pitchFamily="18" charset="0"/>
                <a:cs typeface="Times New Roman" panose="02020603050405020304" pitchFamily="18" charset="0"/>
              </a:rPr>
              <a:t>اللَّهِ</a:t>
            </a:r>
            <a:r>
              <a:rPr lang="ar-SA" sz="2400" b="1" dirty="0" smtClean="0">
                <a:latin typeface="NikoshBAN" panose="02000000000000000000" pitchFamily="2" charset="0"/>
                <a:ea typeface="Times New Roman" panose="02020603050405020304" pitchFamily="18" charset="0"/>
                <a:cs typeface="NikoshBAN" panose="02000000000000000000" pitchFamily="2" charset="0"/>
              </a:rPr>
              <a:t> </a:t>
            </a:r>
            <a:r>
              <a:rPr lang="ar-SA" sz="2400" b="1" dirty="0" smtClean="0">
                <a:latin typeface="NikoshBAN" panose="02000000000000000000" pitchFamily="2" charset="0"/>
                <a:ea typeface="Times New Roman" panose="02020603050405020304" pitchFamily="18" charset="0"/>
                <a:cs typeface="Times New Roman" panose="02020603050405020304" pitchFamily="18" charset="0"/>
              </a:rPr>
              <a:t>حَقَّ</a:t>
            </a:r>
            <a:r>
              <a:rPr lang="ar-SA" sz="2400" b="1" dirty="0" smtClean="0">
                <a:latin typeface="NikoshBAN" panose="02000000000000000000" pitchFamily="2" charset="0"/>
                <a:ea typeface="Times New Roman" panose="02020603050405020304" pitchFamily="18" charset="0"/>
                <a:cs typeface="NikoshBAN" panose="02000000000000000000" pitchFamily="2" charset="0"/>
              </a:rPr>
              <a:t> </a:t>
            </a:r>
            <a:r>
              <a:rPr lang="ar-SA" sz="2400" b="1" dirty="0" smtClean="0">
                <a:latin typeface="NikoshBAN" panose="02000000000000000000" pitchFamily="2" charset="0"/>
                <a:ea typeface="Times New Roman" panose="02020603050405020304" pitchFamily="18" charset="0"/>
                <a:cs typeface="Times New Roman" panose="02020603050405020304" pitchFamily="18" charset="0"/>
              </a:rPr>
              <a:t>جِهَادِه</a:t>
            </a:r>
            <a:r>
              <a:rPr lang="en-US" sz="2400" b="1" dirty="0" smtClean="0">
                <a:latin typeface="NikoshBAN" panose="02000000000000000000" pitchFamily="2" charset="0"/>
                <a:ea typeface="Times New Roman" panose="02020603050405020304" pitchFamily="18" charset="0"/>
                <a:cs typeface="NikoshBAN" panose="02000000000000000000" pitchFamily="2" charset="0"/>
              </a:rPr>
              <a:t> ) </a:t>
            </a:r>
            <a:br>
              <a:rPr lang="en-US" sz="2400" b="1" dirty="0" smtClean="0">
                <a:latin typeface="NikoshBAN" panose="02000000000000000000" pitchFamily="2" charset="0"/>
                <a:ea typeface="Times New Roman" panose="02020603050405020304" pitchFamily="18" charset="0"/>
                <a:cs typeface="NikoshBAN" panose="02000000000000000000" pitchFamily="2" charset="0"/>
              </a:rPr>
            </a:br>
            <a:r>
              <a:rPr lang="en-US" sz="2400" b="1" dirty="0" smtClean="0">
                <a:latin typeface="NikoshBAN" panose="02000000000000000000" pitchFamily="2" charset="0"/>
                <a:ea typeface="Times New Roman" panose="02020603050405020304" pitchFamily="18" charset="0"/>
                <a:cs typeface="NikoshBAN" panose="02000000000000000000" pitchFamily="2" charset="0"/>
              </a:rPr>
              <a:t>‘‘</a:t>
            </a:r>
            <a:r>
              <a:rPr lang="bn-IN" sz="2400" b="1" dirty="0" smtClean="0">
                <a:latin typeface="NikoshBAN" panose="02000000000000000000" pitchFamily="2" charset="0"/>
                <a:ea typeface="Times New Roman" panose="02020603050405020304" pitchFamily="18" charset="0"/>
                <a:cs typeface="NikoshBAN" panose="02000000000000000000" pitchFamily="2" charset="0"/>
              </a:rPr>
              <a:t>তোমরা আল্লাহর জন্যে জিহাদ কর যেভাবে জিহাদ করা উচিত।’’</a:t>
            </a:r>
            <a:r>
              <a:rPr lang="en-US" sz="2400" b="1" dirty="0" smtClean="0">
                <a:latin typeface="NikoshBAN" panose="02000000000000000000" pitchFamily="2" charset="0"/>
                <a:ea typeface="Times New Roman" panose="02020603050405020304" pitchFamily="18" charset="0"/>
                <a:cs typeface="NikoshBAN" panose="02000000000000000000" pitchFamily="2" charset="0"/>
              </a:rPr>
              <a:t> </a:t>
            </a:r>
            <a:br>
              <a:rPr lang="en-US" sz="2400" b="1" dirty="0" smtClean="0">
                <a:latin typeface="NikoshBAN" panose="02000000000000000000" pitchFamily="2" charset="0"/>
                <a:ea typeface="Times New Roman" panose="02020603050405020304" pitchFamily="18" charset="0"/>
                <a:cs typeface="NikoshBAN" panose="02000000000000000000" pitchFamily="2" charset="0"/>
              </a:rPr>
            </a:br>
            <a:r>
              <a:rPr lang="bn-IN" sz="2400" b="1" dirty="0" smtClean="0">
                <a:latin typeface="NikoshBAN" panose="02000000000000000000" pitchFamily="2" charset="0"/>
                <a:ea typeface="Times New Roman" panose="02020603050405020304" pitchFamily="18" charset="0"/>
                <a:cs typeface="NikoshBAN" panose="02000000000000000000" pitchFamily="2" charset="0"/>
              </a:rPr>
              <a:t>আবদুল্লাহ ইবন আববাস (রা) এখানে জিহাদ নিজ প্রবৃত্তি ও অন্যায় কামনা-বাসনার বিরুদ্ধে কাজ করাকে বুঝানো হয়েছে।</a:t>
            </a:r>
            <a:r>
              <a:rPr lang="en-US" sz="2400" b="1" dirty="0" smtClean="0">
                <a:latin typeface="NikoshBAN" panose="02000000000000000000" pitchFamily="2" charset="0"/>
                <a:ea typeface="Times New Roman" panose="02020603050405020304" pitchFamily="18" charset="0"/>
                <a:cs typeface="NikoshBAN" panose="02000000000000000000" pitchFamily="2" charset="0"/>
              </a:rPr>
              <a:t> </a:t>
            </a:r>
            <a:r>
              <a:rPr lang="en-US" sz="2400" dirty="0" smtClean="0">
                <a:latin typeface="NikoshBAN" panose="02000000000000000000" pitchFamily="2" charset="0"/>
                <a:ea typeface="Times New Roman" panose="02020603050405020304" pitchFamily="18" charset="0"/>
                <a:cs typeface="NikoshBAN" panose="02000000000000000000" pitchFamily="2" charset="0"/>
              </a:rPr>
              <a:t/>
            </a:r>
            <a:br>
              <a:rPr lang="en-US" sz="2400" dirty="0" smtClean="0">
                <a:latin typeface="NikoshBAN" panose="02000000000000000000" pitchFamily="2" charset="0"/>
                <a:ea typeface="Times New Roman" panose="02020603050405020304" pitchFamily="18" charset="0"/>
                <a:cs typeface="NikoshBAN" panose="02000000000000000000" pitchFamily="2" charset="0"/>
              </a:rPr>
            </a:br>
            <a:r>
              <a:rPr lang="bn-IN" sz="2400" dirty="0" smtClean="0">
                <a:latin typeface="NikoshBAN" panose="02000000000000000000" pitchFamily="2" charset="0"/>
                <a:ea typeface="Times New Roman" panose="02020603050405020304" pitchFamily="18" charset="0"/>
                <a:cs typeface="NikoshBAN" panose="02000000000000000000" pitchFamily="2" charset="0"/>
              </a:rPr>
              <a:t>আরেক জায়গায় কাফির ও মুনাফিকদের সাথে যুদ্ধ করাকে জিহাদ বলা হয়েছে। মহান আল্লাহ বলেন </a:t>
            </a:r>
            <a:r>
              <a:rPr lang="en-US" sz="2400" dirty="0" smtClean="0">
                <a:latin typeface="NikoshBAN" panose="02000000000000000000" pitchFamily="2" charset="0"/>
                <a:ea typeface="Times New Roman" panose="02020603050405020304" pitchFamily="18" charset="0"/>
                <a:cs typeface="NikoshBAN" panose="02000000000000000000" pitchFamily="2" charset="0"/>
              </a:rPr>
              <a:t/>
            </a:r>
            <a:br>
              <a:rPr lang="en-US" sz="2400" dirty="0" smtClean="0">
                <a:latin typeface="NikoshBAN" panose="02000000000000000000" pitchFamily="2" charset="0"/>
                <a:ea typeface="Times New Roman" panose="02020603050405020304" pitchFamily="18" charset="0"/>
                <a:cs typeface="NikoshBAN" panose="02000000000000000000" pitchFamily="2" charset="0"/>
              </a:rPr>
            </a:br>
            <a:r>
              <a:rPr lang="ar-SA" sz="2400" dirty="0" smtClean="0">
                <a:latin typeface="NikoshBAN" panose="02000000000000000000" pitchFamily="2" charset="0"/>
                <a:ea typeface="Times New Roman" panose="02020603050405020304" pitchFamily="18" charset="0"/>
                <a:cs typeface="Times New Roman" panose="02020603050405020304" pitchFamily="18" charset="0"/>
              </a:rPr>
              <a:t>ياَ</a:t>
            </a:r>
            <a:r>
              <a:rPr lang="ar-SA" sz="2400" dirty="0" smtClean="0">
                <a:latin typeface="NikoshBAN" panose="02000000000000000000" pitchFamily="2" charset="0"/>
                <a:ea typeface="Times New Roman" panose="02020603050405020304" pitchFamily="18" charset="0"/>
                <a:cs typeface="NikoshBAN" panose="02000000000000000000" pitchFamily="2" charset="0"/>
              </a:rPr>
              <a:t> </a:t>
            </a:r>
            <a:r>
              <a:rPr lang="ar-SA" sz="2400" dirty="0" smtClean="0">
                <a:latin typeface="NikoshBAN" panose="02000000000000000000" pitchFamily="2" charset="0"/>
                <a:ea typeface="Times New Roman" panose="02020603050405020304" pitchFamily="18" charset="0"/>
                <a:cs typeface="Times New Roman" panose="02020603050405020304" pitchFamily="18" charset="0"/>
              </a:rPr>
              <a:t>اَيُّهَا</a:t>
            </a:r>
            <a:r>
              <a:rPr lang="ar-SA" sz="2400" dirty="0" smtClean="0">
                <a:latin typeface="NikoshBAN" panose="02000000000000000000" pitchFamily="2" charset="0"/>
                <a:ea typeface="Times New Roman" panose="02020603050405020304" pitchFamily="18" charset="0"/>
                <a:cs typeface="NikoshBAN" panose="02000000000000000000" pitchFamily="2" charset="0"/>
              </a:rPr>
              <a:t> </a:t>
            </a:r>
            <a:r>
              <a:rPr lang="ar-SA" sz="2400" dirty="0" smtClean="0">
                <a:latin typeface="NikoshBAN" panose="02000000000000000000" pitchFamily="2" charset="0"/>
                <a:ea typeface="Times New Roman" panose="02020603050405020304" pitchFamily="18" charset="0"/>
                <a:cs typeface="Times New Roman" panose="02020603050405020304" pitchFamily="18" charset="0"/>
              </a:rPr>
              <a:t>النَّبِىُُّ</a:t>
            </a:r>
            <a:r>
              <a:rPr lang="ar-SA" sz="2400" dirty="0" smtClean="0">
                <a:latin typeface="NikoshBAN" panose="02000000000000000000" pitchFamily="2" charset="0"/>
                <a:ea typeface="Times New Roman" panose="02020603050405020304" pitchFamily="18" charset="0"/>
                <a:cs typeface="NikoshBAN" panose="02000000000000000000" pitchFamily="2" charset="0"/>
              </a:rPr>
              <a:t> </a:t>
            </a:r>
            <a:r>
              <a:rPr lang="ar-SA" sz="2400" dirty="0" smtClean="0">
                <a:latin typeface="NikoshBAN" panose="02000000000000000000" pitchFamily="2" charset="0"/>
                <a:ea typeface="Times New Roman" panose="02020603050405020304" pitchFamily="18" charset="0"/>
                <a:cs typeface="Times New Roman" panose="02020603050405020304" pitchFamily="18" charset="0"/>
              </a:rPr>
              <a:t>جَاهِدِ</a:t>
            </a:r>
            <a:r>
              <a:rPr lang="ar-SA" sz="2400" dirty="0" smtClean="0">
                <a:latin typeface="NikoshBAN" panose="02000000000000000000" pitchFamily="2" charset="0"/>
                <a:ea typeface="Times New Roman" panose="02020603050405020304" pitchFamily="18" charset="0"/>
                <a:cs typeface="NikoshBAN" panose="02000000000000000000" pitchFamily="2" charset="0"/>
              </a:rPr>
              <a:t> </a:t>
            </a:r>
            <a:r>
              <a:rPr lang="ar-SA" sz="2400" dirty="0" smtClean="0">
                <a:latin typeface="NikoshBAN" panose="02000000000000000000" pitchFamily="2" charset="0"/>
                <a:ea typeface="Times New Roman" panose="02020603050405020304" pitchFamily="18" charset="0"/>
                <a:cs typeface="Times New Roman" panose="02020603050405020304" pitchFamily="18" charset="0"/>
              </a:rPr>
              <a:t>الْكُفَّارَ</a:t>
            </a:r>
            <a:r>
              <a:rPr lang="ar-SA" sz="2400" dirty="0" smtClean="0">
                <a:latin typeface="NikoshBAN" panose="02000000000000000000" pitchFamily="2" charset="0"/>
                <a:ea typeface="Times New Roman" panose="02020603050405020304" pitchFamily="18" charset="0"/>
                <a:cs typeface="NikoshBAN" panose="02000000000000000000" pitchFamily="2" charset="0"/>
              </a:rPr>
              <a:t> </a:t>
            </a:r>
            <a:r>
              <a:rPr lang="ar-SA" sz="2400" dirty="0" smtClean="0">
                <a:latin typeface="NikoshBAN" panose="02000000000000000000" pitchFamily="2" charset="0"/>
                <a:ea typeface="Times New Roman" panose="02020603050405020304" pitchFamily="18" charset="0"/>
                <a:cs typeface="Times New Roman" panose="02020603050405020304" pitchFamily="18" charset="0"/>
              </a:rPr>
              <a:t>وَالْمُنَافِقِيْنَ</a:t>
            </a:r>
            <a:r>
              <a:rPr lang="ar-SA" sz="2400" dirty="0" smtClean="0">
                <a:latin typeface="NikoshBAN" panose="02000000000000000000" pitchFamily="2" charset="0"/>
                <a:ea typeface="Times New Roman" panose="02020603050405020304" pitchFamily="18" charset="0"/>
                <a:cs typeface="NikoshBAN" panose="02000000000000000000" pitchFamily="2" charset="0"/>
              </a:rPr>
              <a:t> </a:t>
            </a:r>
            <a:r>
              <a:rPr lang="ar-SA" sz="2400" dirty="0" smtClean="0">
                <a:latin typeface="NikoshBAN" panose="02000000000000000000" pitchFamily="2" charset="0"/>
                <a:ea typeface="Times New Roman" panose="02020603050405020304" pitchFamily="18" charset="0"/>
                <a:cs typeface="Times New Roman" panose="02020603050405020304" pitchFamily="18" charset="0"/>
              </a:rPr>
              <a:t>وَاغْلُظْ</a:t>
            </a:r>
            <a:r>
              <a:rPr lang="ar-SA" sz="2400" dirty="0" smtClean="0">
                <a:latin typeface="NikoshBAN" panose="02000000000000000000" pitchFamily="2" charset="0"/>
                <a:ea typeface="Times New Roman" panose="02020603050405020304" pitchFamily="18" charset="0"/>
                <a:cs typeface="NikoshBAN" panose="02000000000000000000" pitchFamily="2" charset="0"/>
              </a:rPr>
              <a:t> </a:t>
            </a:r>
            <a:r>
              <a:rPr lang="ar-SA" sz="2400" dirty="0" smtClean="0">
                <a:latin typeface="NikoshBAN" panose="02000000000000000000" pitchFamily="2" charset="0"/>
                <a:ea typeface="Times New Roman" panose="02020603050405020304" pitchFamily="18" charset="0"/>
                <a:cs typeface="Times New Roman" panose="02020603050405020304" pitchFamily="18" charset="0"/>
              </a:rPr>
              <a:t>عَلَيْهِمْــ</a:t>
            </a:r>
            <a:r>
              <a:rPr lang="en-US" sz="2400" dirty="0" smtClean="0">
                <a:latin typeface="NikoshBAN" panose="02000000000000000000" pitchFamily="2" charset="0"/>
                <a:ea typeface="Times New Roman" panose="02020603050405020304" pitchFamily="18" charset="0"/>
                <a:cs typeface="NikoshBAN" panose="02000000000000000000" pitchFamily="2" charset="0"/>
              </a:rPr>
              <a:t/>
            </a:r>
            <a:br>
              <a:rPr lang="en-US" sz="2400" dirty="0" smtClean="0">
                <a:latin typeface="NikoshBAN" panose="02000000000000000000" pitchFamily="2" charset="0"/>
                <a:ea typeface="Times New Roman" panose="02020603050405020304" pitchFamily="18" charset="0"/>
                <a:cs typeface="NikoshBAN" panose="02000000000000000000" pitchFamily="2" charset="0"/>
              </a:rPr>
            </a:br>
            <a:r>
              <a:rPr lang="en-US" sz="2400" dirty="0" smtClean="0">
                <a:latin typeface="NikoshBAN" panose="02000000000000000000" pitchFamily="2" charset="0"/>
                <a:ea typeface="Times New Roman" panose="02020603050405020304" pitchFamily="18" charset="0"/>
                <a:cs typeface="NikoshBAN" panose="02000000000000000000" pitchFamily="2" charset="0"/>
              </a:rPr>
              <a:t>‘</a:t>
            </a:r>
            <a:r>
              <a:rPr lang="bn-IN" sz="2400" dirty="0" smtClean="0">
                <a:latin typeface="NikoshBAN" panose="02000000000000000000" pitchFamily="2" charset="0"/>
                <a:ea typeface="Times New Roman" panose="02020603050405020304" pitchFamily="18" charset="0"/>
                <a:cs typeface="NikoshBAN" panose="02000000000000000000" pitchFamily="2" charset="0"/>
              </a:rPr>
              <a:t>হে নবী</a:t>
            </a:r>
            <a:r>
              <a:rPr lang="en-US" sz="2400" dirty="0" smtClean="0">
                <a:latin typeface="NikoshBAN" panose="02000000000000000000" pitchFamily="2" charset="0"/>
                <a:ea typeface="Times New Roman" panose="02020603050405020304" pitchFamily="18" charset="0"/>
                <a:cs typeface="NikoshBAN" panose="02000000000000000000" pitchFamily="2" charset="0"/>
              </a:rPr>
              <a:t>, </a:t>
            </a:r>
            <a:r>
              <a:rPr lang="bn-IN" sz="2400" dirty="0" smtClean="0">
                <a:latin typeface="NikoshBAN" panose="02000000000000000000" pitchFamily="2" charset="0"/>
                <a:ea typeface="Times New Roman" panose="02020603050405020304" pitchFamily="18" charset="0"/>
                <a:cs typeface="NikoshBAN" panose="02000000000000000000" pitchFamily="2" charset="0"/>
              </a:rPr>
              <a:t>কাফির ও মুনাফিকদের সাথে যুদ্ধ করুন এবং তাদের সাথে কঠোরতা অবলম্বন করুন।’</a:t>
            </a:r>
            <a:r>
              <a:rPr lang="en-US" sz="2400" dirty="0" smtClean="0">
                <a:latin typeface="NikoshBAN" panose="02000000000000000000" pitchFamily="2" charset="0"/>
                <a:ea typeface="Times New Roman" panose="02020603050405020304" pitchFamily="18" charset="0"/>
                <a:cs typeface="NikoshBAN" panose="02000000000000000000" pitchFamily="2" charset="0"/>
              </a:rPr>
              <a:t> </a:t>
            </a:r>
            <a:br>
              <a:rPr lang="en-US" sz="2400" dirty="0" smtClean="0">
                <a:latin typeface="NikoshBAN" panose="02000000000000000000" pitchFamily="2" charset="0"/>
                <a:ea typeface="Times New Roman" panose="02020603050405020304" pitchFamily="18" charset="0"/>
                <a:cs typeface="NikoshBAN" panose="02000000000000000000" pitchFamily="2" charset="0"/>
              </a:rPr>
            </a:br>
            <a:r>
              <a:rPr lang="bn-IN" sz="2400" dirty="0" smtClean="0">
                <a:latin typeface="NikoshBAN" panose="02000000000000000000" pitchFamily="2" charset="0"/>
                <a:ea typeface="Times New Roman" panose="02020603050405020304" pitchFamily="18" charset="0"/>
                <a:cs typeface="NikoshBAN" panose="02000000000000000000" pitchFamily="2" charset="0"/>
              </a:rPr>
              <a:t>কষ্ট স্বীকার ও ধৈর্য ধারণের অর্থে জিহাদ শব্দ ব্যবহার করা হয়েছে। যেমন মহান আল্লাহ বলেন :</a:t>
            </a:r>
            <a:r>
              <a:rPr lang="en-US" sz="2400" dirty="0" smtClean="0">
                <a:latin typeface="NikoshBAN" panose="02000000000000000000" pitchFamily="2" charset="0"/>
                <a:ea typeface="Times New Roman" panose="02020603050405020304" pitchFamily="18" charset="0"/>
                <a:cs typeface="NikoshBAN" panose="02000000000000000000" pitchFamily="2" charset="0"/>
              </a:rPr>
              <a:t> </a:t>
            </a:r>
            <a:br>
              <a:rPr lang="en-US" sz="2400" dirty="0" smtClean="0">
                <a:latin typeface="NikoshBAN" panose="02000000000000000000" pitchFamily="2" charset="0"/>
                <a:ea typeface="Times New Roman" panose="02020603050405020304" pitchFamily="18" charset="0"/>
                <a:cs typeface="NikoshBAN" panose="02000000000000000000" pitchFamily="2" charset="0"/>
              </a:rPr>
            </a:br>
            <a:r>
              <a:rPr lang="ar-SA" sz="2400" dirty="0" smtClean="0">
                <a:latin typeface="NikoshBAN" panose="02000000000000000000" pitchFamily="2" charset="0"/>
                <a:ea typeface="Times New Roman" panose="02020603050405020304" pitchFamily="18" charset="0"/>
                <a:cs typeface="Times New Roman" panose="02020603050405020304" pitchFamily="18" charset="0"/>
              </a:rPr>
              <a:t>وَمَنْ</a:t>
            </a:r>
            <a:r>
              <a:rPr lang="ar-SA" sz="2400" dirty="0" smtClean="0">
                <a:latin typeface="NikoshBAN" panose="02000000000000000000" pitchFamily="2" charset="0"/>
                <a:ea typeface="Times New Roman" panose="02020603050405020304" pitchFamily="18" charset="0"/>
                <a:cs typeface="NikoshBAN" panose="02000000000000000000" pitchFamily="2" charset="0"/>
              </a:rPr>
              <a:t> </a:t>
            </a:r>
            <a:r>
              <a:rPr lang="ar-SA" sz="2400" dirty="0" smtClean="0">
                <a:latin typeface="NikoshBAN" panose="02000000000000000000" pitchFamily="2" charset="0"/>
                <a:ea typeface="Times New Roman" panose="02020603050405020304" pitchFamily="18" charset="0"/>
                <a:cs typeface="Times New Roman" panose="02020603050405020304" pitchFamily="18" charset="0"/>
              </a:rPr>
              <a:t>جَاهَدَ</a:t>
            </a:r>
            <a:r>
              <a:rPr lang="ar-SA" sz="2400" dirty="0" smtClean="0">
                <a:latin typeface="NikoshBAN" panose="02000000000000000000" pitchFamily="2" charset="0"/>
                <a:ea typeface="Times New Roman" panose="02020603050405020304" pitchFamily="18" charset="0"/>
                <a:cs typeface="NikoshBAN" panose="02000000000000000000" pitchFamily="2" charset="0"/>
              </a:rPr>
              <a:t> </a:t>
            </a:r>
            <a:r>
              <a:rPr lang="ar-SA" sz="2400" dirty="0" smtClean="0">
                <a:latin typeface="NikoshBAN" panose="02000000000000000000" pitchFamily="2" charset="0"/>
                <a:ea typeface="Times New Roman" panose="02020603050405020304" pitchFamily="18" charset="0"/>
                <a:cs typeface="Times New Roman" panose="02020603050405020304" pitchFamily="18" charset="0"/>
              </a:rPr>
              <a:t>فَإِنَّمَا</a:t>
            </a:r>
            <a:r>
              <a:rPr lang="ar-SA" sz="2400" dirty="0" smtClean="0">
                <a:latin typeface="NikoshBAN" panose="02000000000000000000" pitchFamily="2" charset="0"/>
                <a:ea typeface="Times New Roman" panose="02020603050405020304" pitchFamily="18" charset="0"/>
                <a:cs typeface="NikoshBAN" panose="02000000000000000000" pitchFamily="2" charset="0"/>
              </a:rPr>
              <a:t> </a:t>
            </a:r>
            <a:r>
              <a:rPr lang="ar-SA" sz="2400" dirty="0" smtClean="0">
                <a:latin typeface="NikoshBAN" panose="02000000000000000000" pitchFamily="2" charset="0"/>
                <a:ea typeface="Times New Roman" panose="02020603050405020304" pitchFamily="18" charset="0"/>
                <a:cs typeface="Times New Roman" panose="02020603050405020304" pitchFamily="18" charset="0"/>
              </a:rPr>
              <a:t>يُجَاهِدُ</a:t>
            </a:r>
            <a:r>
              <a:rPr lang="ar-SA" sz="2400" dirty="0" smtClean="0">
                <a:latin typeface="NikoshBAN" panose="02000000000000000000" pitchFamily="2" charset="0"/>
                <a:ea typeface="Times New Roman" panose="02020603050405020304" pitchFamily="18" charset="0"/>
                <a:cs typeface="NikoshBAN" panose="02000000000000000000" pitchFamily="2" charset="0"/>
              </a:rPr>
              <a:t> </a:t>
            </a:r>
            <a:r>
              <a:rPr lang="ar-SA" sz="2400" dirty="0" smtClean="0">
                <a:latin typeface="NikoshBAN" panose="02000000000000000000" pitchFamily="2" charset="0"/>
                <a:ea typeface="Times New Roman" panose="02020603050405020304" pitchFamily="18" charset="0"/>
                <a:cs typeface="Times New Roman" panose="02020603050405020304" pitchFamily="18" charset="0"/>
              </a:rPr>
              <a:t>لِنَفْسِهِ</a:t>
            </a:r>
            <a:r>
              <a:rPr lang="ar-SA" sz="2400" dirty="0" smtClean="0">
                <a:latin typeface="NikoshBAN" panose="02000000000000000000" pitchFamily="2" charset="0"/>
                <a:ea typeface="Times New Roman" panose="02020603050405020304" pitchFamily="18" charset="0"/>
                <a:cs typeface="NikoshBAN" panose="02000000000000000000" pitchFamily="2" charset="0"/>
              </a:rPr>
              <a:t> </a:t>
            </a:r>
            <a:r>
              <a:rPr lang="ar-SA" sz="2400" dirty="0" smtClean="0">
                <a:latin typeface="NikoshBAN" panose="02000000000000000000" pitchFamily="2" charset="0"/>
                <a:ea typeface="Times New Roman" panose="02020603050405020304" pitchFamily="18" charset="0"/>
                <a:cs typeface="Times New Roman" panose="02020603050405020304" pitchFamily="18" charset="0"/>
              </a:rPr>
              <a:t>إِنَّ</a:t>
            </a:r>
            <a:r>
              <a:rPr lang="ar-SA" sz="2400" dirty="0" smtClean="0">
                <a:latin typeface="NikoshBAN" panose="02000000000000000000" pitchFamily="2" charset="0"/>
                <a:ea typeface="Times New Roman" panose="02020603050405020304" pitchFamily="18" charset="0"/>
                <a:cs typeface="NikoshBAN" panose="02000000000000000000" pitchFamily="2" charset="0"/>
              </a:rPr>
              <a:t> </a:t>
            </a:r>
            <a:r>
              <a:rPr lang="ar-SA" sz="2400" dirty="0" smtClean="0">
                <a:latin typeface="NikoshBAN" panose="02000000000000000000" pitchFamily="2" charset="0"/>
                <a:ea typeface="Times New Roman" panose="02020603050405020304" pitchFamily="18" charset="0"/>
                <a:cs typeface="Times New Roman" panose="02020603050405020304" pitchFamily="18" charset="0"/>
              </a:rPr>
              <a:t>اللَّهَ</a:t>
            </a:r>
            <a:r>
              <a:rPr lang="ar-SA" sz="2400" dirty="0" smtClean="0">
                <a:latin typeface="NikoshBAN" panose="02000000000000000000" pitchFamily="2" charset="0"/>
                <a:ea typeface="Times New Roman" panose="02020603050405020304" pitchFamily="18" charset="0"/>
                <a:cs typeface="NikoshBAN" panose="02000000000000000000" pitchFamily="2" charset="0"/>
              </a:rPr>
              <a:t> </a:t>
            </a:r>
            <a:r>
              <a:rPr lang="ar-SA" sz="2400" dirty="0" smtClean="0">
                <a:latin typeface="NikoshBAN" panose="02000000000000000000" pitchFamily="2" charset="0"/>
                <a:ea typeface="Times New Roman" panose="02020603050405020304" pitchFamily="18" charset="0"/>
                <a:cs typeface="Times New Roman" panose="02020603050405020304" pitchFamily="18" charset="0"/>
              </a:rPr>
              <a:t>لَغَنِىُّ</a:t>
            </a:r>
            <a:r>
              <a:rPr lang="ar-SA" sz="2400" dirty="0" smtClean="0">
                <a:latin typeface="NikoshBAN" panose="02000000000000000000" pitchFamily="2" charset="0"/>
                <a:ea typeface="Times New Roman" panose="02020603050405020304" pitchFamily="18" charset="0"/>
                <a:cs typeface="NikoshBAN" panose="02000000000000000000" pitchFamily="2" charset="0"/>
              </a:rPr>
              <a:t> </a:t>
            </a:r>
            <a:r>
              <a:rPr lang="ar-SA" sz="2400" dirty="0" smtClean="0">
                <a:latin typeface="NikoshBAN" panose="02000000000000000000" pitchFamily="2" charset="0"/>
                <a:ea typeface="Times New Roman" panose="02020603050405020304" pitchFamily="18" charset="0"/>
                <a:cs typeface="Times New Roman" panose="02020603050405020304" pitchFamily="18" charset="0"/>
              </a:rPr>
              <a:t>عَنِ</a:t>
            </a:r>
            <a:r>
              <a:rPr lang="ar-SA" sz="2400" dirty="0" smtClean="0">
                <a:latin typeface="NikoshBAN" panose="02000000000000000000" pitchFamily="2" charset="0"/>
                <a:ea typeface="Times New Roman" panose="02020603050405020304" pitchFamily="18" charset="0"/>
                <a:cs typeface="NikoshBAN" panose="02000000000000000000" pitchFamily="2" charset="0"/>
              </a:rPr>
              <a:t> </a:t>
            </a:r>
            <a:r>
              <a:rPr lang="ar-SA" sz="2400" dirty="0" smtClean="0">
                <a:latin typeface="NikoshBAN" panose="02000000000000000000" pitchFamily="2" charset="0"/>
                <a:ea typeface="Times New Roman" panose="02020603050405020304" pitchFamily="18" charset="0"/>
                <a:cs typeface="Times New Roman" panose="02020603050405020304" pitchFamily="18" charset="0"/>
              </a:rPr>
              <a:t>الْعَالَمِيْنَ</a:t>
            </a:r>
            <a:r>
              <a:rPr lang="ar-SA" sz="2400" dirty="0" smtClean="0">
                <a:latin typeface="NikoshBAN" panose="02000000000000000000" pitchFamily="2" charset="0"/>
                <a:ea typeface="Times New Roman" panose="02020603050405020304" pitchFamily="18" charset="0"/>
                <a:cs typeface="NikoshBAN" panose="02000000000000000000" pitchFamily="2" charset="0"/>
              </a:rPr>
              <a:t> </a:t>
            </a:r>
            <a:r>
              <a:rPr lang="ar-SA" sz="2400" dirty="0" smtClean="0">
                <a:latin typeface="NikoshBAN" panose="02000000000000000000" pitchFamily="2" charset="0"/>
                <a:ea typeface="Times New Roman" panose="02020603050405020304" pitchFamily="18" charset="0"/>
                <a:cs typeface="Times New Roman" panose="02020603050405020304" pitchFamily="18" charset="0"/>
              </a:rPr>
              <a:t>ــ</a:t>
            </a:r>
            <a:endParaRPr lang="bn-IN" sz="2400" dirty="0" smtClean="0">
              <a:latin typeface="NikoshBAN" panose="02000000000000000000" pitchFamily="2" charset="0"/>
              <a:ea typeface="Times New Roman" panose="02020603050405020304" pitchFamily="18" charset="0"/>
              <a:cs typeface="Times New Roman" panose="02020603050405020304" pitchFamily="18" charset="0"/>
            </a:endParaRPr>
          </a:p>
          <a:p>
            <a:r>
              <a:rPr lang="en-US" dirty="0" smtClean="0"/>
              <a:t>‘</a:t>
            </a:r>
            <a:r>
              <a:rPr lang="bn-IN" sz="2000" dirty="0" smtClean="0">
                <a:latin typeface="NikoshBAN" panose="02000000000000000000" pitchFamily="2" charset="0"/>
                <a:cs typeface="NikoshBAN" panose="02000000000000000000" pitchFamily="2" charset="0"/>
              </a:rPr>
              <a:t>যে কষ্ট স্বীকার করে</a:t>
            </a:r>
            <a:r>
              <a:rPr lang="en-US" sz="2000" dirty="0" smtClean="0">
                <a:latin typeface="NikoshBAN" panose="02000000000000000000" pitchFamily="2" charset="0"/>
                <a:cs typeface="NikoshBAN" panose="02000000000000000000" pitchFamily="2" charset="0"/>
              </a:rPr>
              <a:t>, </a:t>
            </a:r>
            <a:r>
              <a:rPr lang="bn-IN" sz="2000" dirty="0" smtClean="0">
                <a:latin typeface="NikoshBAN" panose="02000000000000000000" pitchFamily="2" charset="0"/>
                <a:cs typeface="NikoshBAN" panose="02000000000000000000" pitchFamily="2" charset="0"/>
              </a:rPr>
              <a:t>সে তো নিজের জন্যই কষ্ট স্বীকার করে। আল্লাহ বিশ্ববাসী থেকে অমুখাপেক্ষী।’</a:t>
            </a:r>
            <a:r>
              <a:rPr lang="en-US" sz="2000" dirty="0" smtClean="0">
                <a:latin typeface="NikoshBAN" panose="02000000000000000000" pitchFamily="2" charset="0"/>
                <a:cs typeface="NikoshBAN" panose="02000000000000000000" pitchFamily="2" charset="0"/>
              </a:rPr>
              <a:t> </a:t>
            </a:r>
            <a:br>
              <a:rPr lang="en-US" sz="2000" dirty="0" smtClean="0">
                <a:latin typeface="NikoshBAN" panose="02000000000000000000" pitchFamily="2" charset="0"/>
                <a:cs typeface="NikoshBAN" panose="02000000000000000000" pitchFamily="2" charset="0"/>
              </a:rPr>
            </a:br>
            <a:r>
              <a:rPr lang="ar-SA" sz="2000" dirty="0" smtClean="0">
                <a:latin typeface="NikoshBAN" panose="02000000000000000000" pitchFamily="2" charset="0"/>
              </a:rPr>
              <a:t>وَالَّذِيْنَ جَاهَدُوْا فِيْنَا لَنَهْدِيَنَّهُمْ سُبُلَنَا وَإِنَّ اللَّهَ لَمَعَ الْمُحْسِنِيْنَــ</a:t>
            </a:r>
            <a:r>
              <a:rPr lang="en-US" sz="2000" dirty="0" smtClean="0">
                <a:latin typeface="NikoshBAN" panose="02000000000000000000" pitchFamily="2" charset="0"/>
                <a:cs typeface="NikoshBAN" panose="02000000000000000000" pitchFamily="2" charset="0"/>
              </a:rPr>
              <a:t/>
            </a:r>
            <a:br>
              <a:rPr lang="en-US" sz="2000" dirty="0" smtClean="0">
                <a:latin typeface="NikoshBAN" panose="02000000000000000000" pitchFamily="2" charset="0"/>
                <a:cs typeface="NikoshBAN" panose="02000000000000000000" pitchFamily="2" charset="0"/>
              </a:rPr>
            </a:br>
            <a:r>
              <a:rPr lang="en-US" sz="2000" dirty="0" smtClean="0">
                <a:latin typeface="NikoshBAN" panose="02000000000000000000" pitchFamily="2" charset="0"/>
                <a:cs typeface="NikoshBAN" panose="02000000000000000000" pitchFamily="2" charset="0"/>
              </a:rPr>
              <a:t>‘‘</a:t>
            </a:r>
            <a:r>
              <a:rPr lang="bn-IN" sz="2000" dirty="0" smtClean="0">
                <a:latin typeface="NikoshBAN" panose="02000000000000000000" pitchFamily="2" charset="0"/>
                <a:cs typeface="NikoshBAN" panose="02000000000000000000" pitchFamily="2" charset="0"/>
              </a:rPr>
              <a:t>আর যারা আমার পথে সাধনায় আত্মনিয়োগ করে</a:t>
            </a:r>
            <a:r>
              <a:rPr lang="en-US" sz="2000" dirty="0" smtClean="0">
                <a:latin typeface="NikoshBAN" panose="02000000000000000000" pitchFamily="2" charset="0"/>
                <a:cs typeface="NikoshBAN" panose="02000000000000000000" pitchFamily="2" charset="0"/>
              </a:rPr>
              <a:t>, </a:t>
            </a:r>
            <a:r>
              <a:rPr lang="bn-IN" sz="2000" dirty="0" smtClean="0">
                <a:latin typeface="NikoshBAN" panose="02000000000000000000" pitchFamily="2" charset="0"/>
                <a:cs typeface="NikoshBAN" panose="02000000000000000000" pitchFamily="2" charset="0"/>
              </a:rPr>
              <a:t>আমি অবশ্যই তাদেরকে আমার পথে পরিচালিত করব। নিশ্চয় আল্লাহ সৎ কর্মপরায়ণদের সাথে আছেন।’’</a:t>
            </a:r>
            <a:r>
              <a:rPr lang="en-US" sz="2000" dirty="0" smtClean="0">
                <a:latin typeface="NikoshBAN" panose="02000000000000000000" pitchFamily="2" charset="0"/>
                <a:cs typeface="NikoshBAN" panose="02000000000000000000" pitchFamily="2" charset="0"/>
              </a:rPr>
              <a:t> </a:t>
            </a:r>
            <a:br>
              <a:rPr lang="en-US" sz="2000" dirty="0" smtClean="0">
                <a:latin typeface="NikoshBAN" panose="02000000000000000000" pitchFamily="2" charset="0"/>
                <a:cs typeface="NikoshBAN" panose="02000000000000000000" pitchFamily="2" charset="0"/>
              </a:rPr>
            </a:br>
            <a:r>
              <a:rPr lang="ar-SA" sz="2000" dirty="0" smtClean="0">
                <a:latin typeface="NikoshBAN" panose="02000000000000000000" pitchFamily="2" charset="0"/>
              </a:rPr>
              <a:t>فَلاَ تُطِعِ الْكَافِرِيْنَ وَجَاهِدْهُمْ بِهِ جِهَادًا كَبِيْرًاــ</a:t>
            </a:r>
            <a:r>
              <a:rPr lang="en-US" sz="2000" dirty="0" smtClean="0">
                <a:latin typeface="NikoshBAN" panose="02000000000000000000" pitchFamily="2" charset="0"/>
                <a:cs typeface="NikoshBAN" panose="02000000000000000000" pitchFamily="2" charset="0"/>
              </a:rPr>
              <a:t/>
            </a:r>
            <a:br>
              <a:rPr lang="en-US" sz="2000" dirty="0" smtClean="0">
                <a:latin typeface="NikoshBAN" panose="02000000000000000000" pitchFamily="2" charset="0"/>
                <a:cs typeface="NikoshBAN" panose="02000000000000000000" pitchFamily="2" charset="0"/>
              </a:rPr>
            </a:br>
            <a:r>
              <a:rPr lang="en-US" sz="2000" dirty="0" smtClean="0">
                <a:latin typeface="NikoshBAN" panose="02000000000000000000" pitchFamily="2" charset="0"/>
                <a:cs typeface="NikoshBAN" panose="02000000000000000000" pitchFamily="2" charset="0"/>
              </a:rPr>
              <a:t>‘‘</a:t>
            </a:r>
            <a:r>
              <a:rPr lang="bn-IN" sz="2000" dirty="0" smtClean="0">
                <a:latin typeface="NikoshBAN" panose="02000000000000000000" pitchFamily="2" charset="0"/>
                <a:cs typeface="NikoshBAN" panose="02000000000000000000" pitchFamily="2" charset="0"/>
              </a:rPr>
              <a:t>অতএব আপনি কাফিরদের আনুগত্য করবেন না এবং তাদের সাথে এর সাহায্যে কঠোর সংগ্রাম করুন।</a:t>
            </a:r>
            <a:r>
              <a:rPr lang="en-US" sz="2000" dirty="0" smtClean="0">
                <a:latin typeface="NikoshBAN" panose="02000000000000000000" pitchFamily="2" charset="0"/>
                <a:cs typeface="NikoshBAN" panose="02000000000000000000" pitchFamily="2" charset="0"/>
              </a:rPr>
              <a:t> </a:t>
            </a:r>
            <a:br>
              <a:rPr lang="en-US" sz="2000" dirty="0" smtClean="0">
                <a:latin typeface="NikoshBAN" panose="02000000000000000000" pitchFamily="2" charset="0"/>
                <a:cs typeface="NikoshBAN" panose="02000000000000000000" pitchFamily="2" charset="0"/>
              </a:rPr>
            </a:br>
            <a:r>
              <a:rPr lang="bn-IN" sz="2000" dirty="0" smtClean="0">
                <a:latin typeface="NikoshBAN" panose="02000000000000000000" pitchFamily="2" charset="0"/>
                <a:cs typeface="NikoshBAN" panose="02000000000000000000" pitchFamily="2" charset="0"/>
              </a:rPr>
              <a:t>উপরোক্ত তিনটি আয়াতে মুসলিমদেরকে যুল্ম নির্যাতনের সময় ধৈর্যধারণ করতে বলা হয়েছে। অনুরূপ ভাবে অত্যাচারী শাসকের সামনে সত্য ন্যায়ের কথা বলাকে সর্বশ্রেষ্ঠ জিহাদ বলা হয়েছে- </a:t>
            </a:r>
            <a:r>
              <a:rPr lang="en-US" sz="2800" dirty="0" smtClean="0">
                <a:latin typeface="NikoshBAN" panose="02000000000000000000" pitchFamily="2" charset="0"/>
                <a:ea typeface="Times New Roman" panose="02020603050405020304" pitchFamily="18" charset="0"/>
                <a:cs typeface="NikoshBAN" panose="02000000000000000000" pitchFamily="2" charset="0"/>
              </a:rPr>
              <a:t/>
            </a:r>
            <a:br>
              <a:rPr lang="en-US" sz="2800" dirty="0" smtClean="0">
                <a:latin typeface="NikoshBAN" panose="02000000000000000000" pitchFamily="2" charset="0"/>
                <a:ea typeface="Times New Roman" panose="02020603050405020304" pitchFamily="18" charset="0"/>
                <a:cs typeface="NikoshBAN" panose="02000000000000000000" pitchFamily="2" charset="0"/>
              </a:rPr>
            </a:br>
            <a:endParaRPr lang="en-US" sz="2800" dirty="0">
              <a:latin typeface="NikoshBAN" panose="02000000000000000000" pitchFamily="2" charset="0"/>
              <a:cs typeface="NikoshBAN" panose="02000000000000000000" pitchFamily="2" charset="0"/>
            </a:endParaRPr>
          </a:p>
        </p:txBody>
      </p:sp>
      <p:sp>
        <p:nvSpPr>
          <p:cNvPr id="5" name="TextBox 4"/>
          <p:cNvSpPr txBox="1"/>
          <p:nvPr/>
        </p:nvSpPr>
        <p:spPr>
          <a:xfrm>
            <a:off x="2133600" y="19594"/>
            <a:ext cx="2819400" cy="769441"/>
          </a:xfrm>
          <a:prstGeom prst="rect">
            <a:avLst/>
          </a:prstGeom>
          <a:noFill/>
        </p:spPr>
        <p:txBody>
          <a:bodyPr wrap="square" rtlCol="0">
            <a:prstTxWarp prst="textDeflate">
              <a:avLst/>
            </a:prstTxWarp>
            <a:spAutoFit/>
            <a:scene3d>
              <a:camera prst="orthographicFront"/>
              <a:lightRig rig="threePt" dir="t"/>
            </a:scene3d>
            <a:sp3d extrusionH="57150">
              <a:bevelT w="38100" h="38100"/>
            </a:sp3d>
          </a:bodyPr>
          <a:lstStyle/>
          <a:p>
            <a:r>
              <a:rPr lang="bn-IN" sz="4400" b="1" dirty="0">
                <a:ln w="12700">
                  <a:solidFill>
                    <a:schemeClr val="tx1"/>
                  </a:solidFill>
                  <a:prstDash val="solid"/>
                </a:ln>
                <a:solidFill>
                  <a:schemeClr val="tx1">
                    <a:lumMod val="85000"/>
                    <a:lumOff val="15000"/>
                  </a:schemeClr>
                </a:solidFill>
                <a:effectLst>
                  <a:innerShdw blurRad="177800">
                    <a:schemeClr val="accent3">
                      <a:lumMod val="50000"/>
                    </a:schemeClr>
                  </a:innerShdw>
                </a:effectLst>
                <a:latin typeface="NikoshBAN" panose="02000000000000000000" pitchFamily="2" charset="0"/>
                <a:ea typeface="Times New Roman" panose="02020603050405020304" pitchFamily="18" charset="0"/>
                <a:cs typeface="NikoshBAN" panose="02000000000000000000" pitchFamily="2" charset="0"/>
              </a:rPr>
              <a:t>জিহাদের </a:t>
            </a:r>
            <a:r>
              <a:rPr lang="bn-IN" sz="4400" b="1" dirty="0" smtClean="0">
                <a:ln w="12700">
                  <a:solidFill>
                    <a:schemeClr val="tx1"/>
                  </a:solidFill>
                  <a:prstDash val="solid"/>
                </a:ln>
                <a:solidFill>
                  <a:schemeClr val="tx1">
                    <a:lumMod val="85000"/>
                    <a:lumOff val="15000"/>
                  </a:schemeClr>
                </a:solidFill>
                <a:effectLst>
                  <a:innerShdw blurRad="177800">
                    <a:schemeClr val="accent3">
                      <a:lumMod val="50000"/>
                    </a:schemeClr>
                  </a:innerShdw>
                </a:effectLst>
                <a:latin typeface="NikoshBAN" panose="02000000000000000000" pitchFamily="2" charset="0"/>
                <a:ea typeface="Times New Roman" panose="02020603050405020304" pitchFamily="18" charset="0"/>
                <a:cs typeface="NikoshBAN" panose="02000000000000000000" pitchFamily="2" charset="0"/>
              </a:rPr>
              <a:t>গুরুত্ব</a:t>
            </a:r>
            <a:endParaRPr lang="en-US" sz="4400" b="1" dirty="0">
              <a:ln w="12700">
                <a:solidFill>
                  <a:schemeClr val="tx1"/>
                </a:solidFill>
                <a:prstDash val="solid"/>
              </a:ln>
              <a:solidFill>
                <a:schemeClr val="tx1">
                  <a:lumMod val="85000"/>
                  <a:lumOff val="15000"/>
                </a:schemeClr>
              </a:solidFill>
              <a:effectLst>
                <a:innerShdw blurRad="177800">
                  <a:schemeClr val="accent3">
                    <a:lumMod val="50000"/>
                  </a:schemeClr>
                </a:innerShdw>
              </a:effectLst>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1112762046"/>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circle(in)">
                                      <p:cBhvr>
                                        <p:cTn id="7" dur="20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8" presetClass="emph" presetSubtype="0" fill="hold" grpId="3" nodeType="clickEffect">
                                  <p:stCondLst>
                                    <p:cond delay="0"/>
                                  </p:stCondLst>
                                  <p:childTnLst>
                                    <p:animRot by="21600000">
                                      <p:cBhvr>
                                        <p:cTn id="11" dur="2000" fill="hold"/>
                                        <p:tgtEl>
                                          <p:spTgt spid="5"/>
                                        </p:tgtEl>
                                        <p:attrNameLst>
                                          <p:attrName>r</p:attrName>
                                        </p:attrNameLst>
                                      </p:cBhvr>
                                    </p:animRot>
                                  </p:childTnLst>
                                </p:cTn>
                              </p:par>
                            </p:childTnLst>
                          </p:cTn>
                        </p:par>
                      </p:childTnLst>
                    </p:cTn>
                  </p:par>
                  <p:par>
                    <p:cTn id="12" fill="hold">
                      <p:stCondLst>
                        <p:cond delay="indefinite"/>
                      </p:stCondLst>
                      <p:childTnLst>
                        <p:par>
                          <p:cTn id="13" fill="hold">
                            <p:stCondLst>
                              <p:cond delay="0"/>
                            </p:stCondLst>
                            <p:childTnLst>
                              <p:par>
                                <p:cTn id="14" presetID="6" presetClass="emph" presetSubtype="0" fill="hold" grpId="4" nodeType="clickEffect">
                                  <p:stCondLst>
                                    <p:cond delay="0"/>
                                  </p:stCondLst>
                                  <p:childTnLst>
                                    <p:animScale>
                                      <p:cBhvr>
                                        <p:cTn id="15" dur="2000" fill="hold"/>
                                        <p:tgtEl>
                                          <p:spTgt spid="5"/>
                                        </p:tgtEl>
                                      </p:cBhvr>
                                      <p:by x="150000" y="150000"/>
                                    </p:animScale>
                                  </p:childTnLst>
                                </p:cTn>
                              </p:par>
                            </p:childTnLst>
                          </p:cTn>
                        </p:par>
                      </p:childTnLst>
                    </p:cTn>
                  </p:par>
                  <p:par>
                    <p:cTn id="16" fill="hold">
                      <p:stCondLst>
                        <p:cond delay="indefinite"/>
                      </p:stCondLst>
                      <p:childTnLst>
                        <p:par>
                          <p:cTn id="17" fill="hold">
                            <p:stCondLst>
                              <p:cond delay="0"/>
                            </p:stCondLst>
                            <p:childTnLst>
                              <p:par>
                                <p:cTn id="18" presetID="21" presetClass="entr" presetSubtype="1" fill="hold" nodeType="clickEffect">
                                  <p:stCondLst>
                                    <p:cond delay="0"/>
                                  </p:stCondLst>
                                  <p:iterate type="lt">
                                    <p:tmPct val="0"/>
                                  </p:iterate>
                                  <p:childTnLst>
                                    <p:set>
                                      <p:cBhvr>
                                        <p:cTn id="19" dur="1" fill="hold">
                                          <p:stCondLst>
                                            <p:cond delay="0"/>
                                          </p:stCondLst>
                                        </p:cTn>
                                        <p:tgtEl>
                                          <p:spTgt spid="2">
                                            <p:txEl>
                                              <p:pRg st="0" end="0"/>
                                            </p:txEl>
                                          </p:spTgt>
                                        </p:tgtEl>
                                        <p:attrNameLst>
                                          <p:attrName>style.visibility</p:attrName>
                                        </p:attrNameLst>
                                      </p:cBhvr>
                                      <p:to>
                                        <p:strVal val="visible"/>
                                      </p:to>
                                    </p:set>
                                    <p:animEffect transition="in" filter="wheel(1)">
                                      <p:cBhvr>
                                        <p:cTn id="20" dur="2000"/>
                                        <p:tgtEl>
                                          <p:spTgt spid="2">
                                            <p:txEl>
                                              <p:pRg st="0" end="0"/>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6" presetClass="entr" presetSubtype="16" fill="hold" nodeType="clickEffect">
                                  <p:stCondLst>
                                    <p:cond delay="0"/>
                                  </p:stCondLst>
                                  <p:iterate type="lt">
                                    <p:tmPct val="0"/>
                                  </p:iterate>
                                  <p:childTnLst>
                                    <p:set>
                                      <p:cBhvr>
                                        <p:cTn id="24" dur="1" fill="hold">
                                          <p:stCondLst>
                                            <p:cond delay="0"/>
                                          </p:stCondLst>
                                        </p:cTn>
                                        <p:tgtEl>
                                          <p:spTgt spid="2">
                                            <p:txEl>
                                              <p:pRg st="1" end="1"/>
                                            </p:txEl>
                                          </p:spTgt>
                                        </p:tgtEl>
                                        <p:attrNameLst>
                                          <p:attrName>style.visibility</p:attrName>
                                        </p:attrNameLst>
                                      </p:cBhvr>
                                      <p:to>
                                        <p:strVal val="visible"/>
                                      </p:to>
                                    </p:set>
                                    <p:animEffect transition="in" filter="circle(in)">
                                      <p:cBhvr>
                                        <p:cTn id="25" dur="2000"/>
                                        <p:tgtEl>
                                          <p:spTgt spid="2">
                                            <p:txEl>
                                              <p:pRg st="1" end="1"/>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16" presetClass="emph" presetSubtype="0" fill="hold" grpId="0" nodeType="clickEffect">
                                  <p:stCondLst>
                                    <p:cond delay="0"/>
                                  </p:stCondLst>
                                  <p:iterate type="lt">
                                    <p:tmPct val="4000"/>
                                  </p:iterate>
                                  <p:childTnLst>
                                    <p:set>
                                      <p:cBhvr override="childStyle">
                                        <p:cTn id="29" dur="500" fill="hold"/>
                                        <p:tgtEl>
                                          <p:spTgt spid="2">
                                            <p:txEl>
                                              <p:pRg st="0" end="0"/>
                                            </p:txEl>
                                          </p:spTgt>
                                        </p:tgtEl>
                                        <p:attrNameLst>
                                          <p:attrName>style.color</p:attrName>
                                        </p:attrNameLst>
                                      </p:cBhvr>
                                      <p:to>
                                        <p:clrVal>
                                          <a:schemeClr val="accent2"/>
                                        </p:clrVal>
                                      </p:to>
                                    </p:set>
                                    <p:set>
                                      <p:cBhvr>
                                        <p:cTn id="30" dur="500" fill="hold"/>
                                        <p:tgtEl>
                                          <p:spTgt spid="2">
                                            <p:txEl>
                                              <p:pRg st="0" end="0"/>
                                            </p:txEl>
                                          </p:spTgt>
                                        </p:tgtEl>
                                        <p:attrNameLst>
                                          <p:attrName>fillcolor</p:attrName>
                                        </p:attrNameLst>
                                      </p:cBhvr>
                                      <p:to>
                                        <p:clrVal>
                                          <a:schemeClr val="accent2"/>
                                        </p:clrVal>
                                      </p:to>
                                    </p:set>
                                    <p:set>
                                      <p:cBhvr>
                                        <p:cTn id="31" dur="500" fill="hold"/>
                                        <p:tgtEl>
                                          <p:spTgt spid="2">
                                            <p:txEl>
                                              <p:pRg st="0" end="0"/>
                                            </p:txEl>
                                          </p:spTgt>
                                        </p:tgtEl>
                                        <p:attrNameLst>
                                          <p:attrName>fill.type</p:attrName>
                                        </p:attrNameLst>
                                      </p:cBhvr>
                                      <p:to>
                                        <p:strVal val="solid"/>
                                      </p:to>
                                    </p:set>
                                  </p:childTnLst>
                                </p:cTn>
                              </p:par>
                              <p:par>
                                <p:cTn id="32" presetID="16" presetClass="emph" presetSubtype="0" fill="hold" grpId="0" nodeType="withEffect">
                                  <p:stCondLst>
                                    <p:cond delay="0"/>
                                  </p:stCondLst>
                                  <p:iterate type="lt">
                                    <p:tmPct val="4000"/>
                                  </p:iterate>
                                  <p:childTnLst>
                                    <p:set>
                                      <p:cBhvr override="childStyle">
                                        <p:cTn id="33" dur="500" fill="hold"/>
                                        <p:tgtEl>
                                          <p:spTgt spid="2">
                                            <p:txEl>
                                              <p:pRg st="1" end="1"/>
                                            </p:txEl>
                                          </p:spTgt>
                                        </p:tgtEl>
                                        <p:attrNameLst>
                                          <p:attrName>style.color</p:attrName>
                                        </p:attrNameLst>
                                      </p:cBhvr>
                                      <p:to>
                                        <p:clrVal>
                                          <a:schemeClr val="accent2"/>
                                        </p:clrVal>
                                      </p:to>
                                    </p:set>
                                    <p:set>
                                      <p:cBhvr>
                                        <p:cTn id="34" dur="500" fill="hold"/>
                                        <p:tgtEl>
                                          <p:spTgt spid="2">
                                            <p:txEl>
                                              <p:pRg st="1" end="1"/>
                                            </p:txEl>
                                          </p:spTgt>
                                        </p:tgtEl>
                                        <p:attrNameLst>
                                          <p:attrName>fillcolor</p:attrName>
                                        </p:attrNameLst>
                                      </p:cBhvr>
                                      <p:to>
                                        <p:clrVal>
                                          <a:schemeClr val="accent2"/>
                                        </p:clrVal>
                                      </p:to>
                                    </p:set>
                                    <p:set>
                                      <p:cBhvr>
                                        <p:cTn id="35" dur="500" fill="hold"/>
                                        <p:tgtEl>
                                          <p:spTgt spid="2">
                                            <p:txEl>
                                              <p:pRg st="1" end="1"/>
                                            </p:txEl>
                                          </p:spTgt>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allAtOnce"/>
      <p:bldP spid="5" grpId="0"/>
      <p:bldP spid="5" grpId="3"/>
      <p:bldP spid="5" grpId="4"/>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7162800"/>
          </a:xfrm>
          <a:prstGeom prst="rect">
            <a:avLst/>
          </a:prstGeom>
        </p:spPr>
      </p:pic>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04800" y="-609600"/>
            <a:ext cx="9448800" cy="9220200"/>
          </a:xfrm>
          <a:prstGeom prst="rect">
            <a:avLst/>
          </a:prstGeom>
        </p:spPr>
      </p:pic>
      <p:sp>
        <p:nvSpPr>
          <p:cNvPr id="4" name="Rectangle 3"/>
          <p:cNvSpPr/>
          <p:nvPr/>
        </p:nvSpPr>
        <p:spPr>
          <a:xfrm>
            <a:off x="0" y="176272"/>
            <a:ext cx="9525000" cy="6496650"/>
          </a:xfrm>
          <a:prstGeom prst="rect">
            <a:avLst/>
          </a:prstGeom>
        </p:spPr>
        <p:txBody>
          <a:bodyPr wrap="square">
            <a:spAutoFit/>
          </a:bodyPr>
          <a:lstStyle/>
          <a:p>
            <a:pPr>
              <a:spcBef>
                <a:spcPts val="450"/>
              </a:spcBef>
            </a:pPr>
            <a:r>
              <a:rPr lang="bn-IN" sz="4000" b="1" dirty="0">
                <a:solidFill>
                  <a:srgbClr val="FF0000"/>
                </a:solidFill>
                <a:latin typeface="Times New Roman" panose="02020603050405020304" pitchFamily="18" charset="0"/>
                <a:ea typeface="Times New Roman" panose="02020603050405020304" pitchFamily="18" charset="0"/>
                <a:cs typeface="NikoshBAN" panose="02000000000000000000" pitchFamily="2" charset="0"/>
              </a:rPr>
              <a:t>সম্প্রতি বাংলাদেশসহ বিশ্বের কতিপয় দেশে জঙ্গিবাদ </a:t>
            </a:r>
            <a:r>
              <a:rPr lang="bn-IN" sz="3200" b="1" dirty="0">
                <a:solidFill>
                  <a:srgbClr val="1D2129"/>
                </a:solidFill>
                <a:latin typeface="Times New Roman" panose="02020603050405020304" pitchFamily="18" charset="0"/>
                <a:ea typeface="Times New Roman" panose="02020603050405020304" pitchFamily="18" charset="0"/>
                <a:cs typeface="NikoshBAN" panose="02000000000000000000" pitchFamily="2" charset="0"/>
              </a:rPr>
              <a:t>তথা সন্ত্রাস একটি কলঙ্কময় ইস্যুতে পরিণত হয়েছে। ইসলামের বিরুদ্ধে পাশ্চাত্য ষড়যন্ত্রের কারণেই এই নব্য জঙ্গিবাদের উত্থান। তারা ইসলামকে কলঙ্কিত করতে</a:t>
            </a:r>
            <a:r>
              <a:rPr lang="en-US" sz="3200" b="1" dirty="0">
                <a:solidFill>
                  <a:srgbClr val="1D2129"/>
                </a:solidFill>
                <a:latin typeface="NikoshBAN" panose="02000000000000000000" pitchFamily="2" charset="0"/>
                <a:ea typeface="Times New Roman" panose="02020603050405020304" pitchFamily="18" charset="0"/>
              </a:rPr>
              <a:t>, </a:t>
            </a:r>
            <a:r>
              <a:rPr lang="bn-IN" sz="3200" b="1" dirty="0">
                <a:solidFill>
                  <a:srgbClr val="1D2129"/>
                </a:solidFill>
                <a:latin typeface="Times New Roman" panose="02020603050405020304" pitchFamily="18" charset="0"/>
                <a:ea typeface="Times New Roman" panose="02020603050405020304" pitchFamily="18" charset="0"/>
                <a:cs typeface="NikoshBAN" panose="02000000000000000000" pitchFamily="2" charset="0"/>
              </a:rPr>
              <a:t>সত্যিকার ইসলামপন্থি</a:t>
            </a:r>
            <a:r>
              <a:rPr lang="en-US" sz="3200" b="1" dirty="0">
                <a:solidFill>
                  <a:srgbClr val="1D2129"/>
                </a:solidFill>
                <a:latin typeface="NikoshBAN" panose="02000000000000000000" pitchFamily="2" charset="0"/>
                <a:ea typeface="Times New Roman" panose="02020603050405020304" pitchFamily="18" charset="0"/>
              </a:rPr>
              <a:t>, </a:t>
            </a:r>
            <a:r>
              <a:rPr lang="bn-IN" sz="3200" b="1" dirty="0">
                <a:solidFill>
                  <a:srgbClr val="1D2129"/>
                </a:solidFill>
                <a:latin typeface="Times New Roman" panose="02020603050405020304" pitchFamily="18" charset="0"/>
                <a:ea typeface="Times New Roman" panose="02020603050405020304" pitchFamily="18" charset="0"/>
                <a:cs typeface="NikoshBAN" panose="02000000000000000000" pitchFamily="2" charset="0"/>
              </a:rPr>
              <a:t>ইসলাম প্রচারক ও ইসলামী আন্দোলনকারীদের বিতর্কিত করতে জঙ্গিবাদকে ব্যবহার করছে। অন্যদিকে ইসলামী দেশগুলোর আর্থ-সামাজিক উন্নতির পথ রোধ করতে এবং এসব দেশে তাদের সামরিক আধিপত্য বিস্তারের লক্ষ্যে একে কাজে লাগাচ্ছে</a:t>
            </a:r>
            <a:r>
              <a:rPr lang="bn-IN" sz="3200" b="1" dirty="0" smtClean="0">
                <a:solidFill>
                  <a:srgbClr val="1D2129"/>
                </a:solidFill>
                <a:latin typeface="Times New Roman" panose="02020603050405020304" pitchFamily="18" charset="0"/>
                <a:ea typeface="Times New Roman" panose="02020603050405020304" pitchFamily="18" charset="0"/>
                <a:cs typeface="NikoshBAN" panose="02000000000000000000" pitchFamily="2" charset="0"/>
              </a:rPr>
              <a:t>।</a:t>
            </a:r>
          </a:p>
          <a:p>
            <a:pPr>
              <a:spcBef>
                <a:spcPts val="450"/>
              </a:spcBef>
            </a:pPr>
            <a:r>
              <a:rPr lang="bn-IN" sz="3200" b="1" dirty="0" smtClean="0">
                <a:solidFill>
                  <a:srgbClr val="1D2129"/>
                </a:solidFill>
                <a:latin typeface="Times New Roman" panose="02020603050405020304" pitchFamily="18" charset="0"/>
                <a:ea typeface="Times New Roman" panose="02020603050405020304" pitchFamily="18" charset="0"/>
                <a:cs typeface="NikoshBAN" panose="02000000000000000000" pitchFamily="2" charset="0"/>
              </a:rPr>
              <a:t> </a:t>
            </a:r>
            <a:r>
              <a:rPr lang="bn-IN" sz="2800" b="1" dirty="0">
                <a:solidFill>
                  <a:srgbClr val="1D2129"/>
                </a:solidFill>
                <a:latin typeface="Times New Roman" panose="02020603050405020304" pitchFamily="18" charset="0"/>
                <a:ea typeface="Times New Roman" panose="02020603050405020304" pitchFamily="18" charset="0"/>
                <a:cs typeface="NikoshBAN" panose="02000000000000000000" pitchFamily="2" charset="0"/>
              </a:rPr>
              <a:t>তারা তাদের উদ্দেশ্য হাসিলের জন্য কিছু বিভ্রান্ত মুসলিমকে বেছে নিয়েছে। তাদেরকে দিয়ে জঙ্গিবাদের বিভিন্ন কর্মকান্ড ঘটাচ্ছে</a:t>
            </a:r>
            <a:r>
              <a:rPr lang="en-US" sz="2800" b="1" dirty="0">
                <a:solidFill>
                  <a:srgbClr val="1D2129"/>
                </a:solidFill>
                <a:latin typeface="NikoshBAN" panose="02000000000000000000" pitchFamily="2" charset="0"/>
                <a:ea typeface="Times New Roman" panose="02020603050405020304" pitchFamily="18" charset="0"/>
              </a:rPr>
              <a:t>, </a:t>
            </a:r>
            <a:r>
              <a:rPr lang="bn-IN" sz="2800" b="1" dirty="0">
                <a:solidFill>
                  <a:srgbClr val="1D2129"/>
                </a:solidFill>
                <a:latin typeface="Times New Roman" panose="02020603050405020304" pitchFamily="18" charset="0"/>
                <a:ea typeface="Times New Roman" panose="02020603050405020304" pitchFamily="18" charset="0"/>
                <a:cs typeface="NikoshBAN" panose="02000000000000000000" pitchFamily="2" charset="0"/>
              </a:rPr>
              <a:t>এ সকল মুসলিম বুঝে হোক না বুঝে হোক তাদের ফাঁদে পা দিয়েছে। অথচ এদের অনুধাবন করা উচিত ছিল ইসলাম কখনো বোমাবাজি</a:t>
            </a:r>
            <a:r>
              <a:rPr lang="en-US" sz="2800" b="1" dirty="0">
                <a:solidFill>
                  <a:srgbClr val="1D2129"/>
                </a:solidFill>
                <a:latin typeface="NikoshBAN" panose="02000000000000000000" pitchFamily="2" charset="0"/>
                <a:ea typeface="Times New Roman" panose="02020603050405020304" pitchFamily="18" charset="0"/>
              </a:rPr>
              <a:t>, </a:t>
            </a:r>
            <a:r>
              <a:rPr lang="bn-IN" sz="2800" b="1" dirty="0">
                <a:solidFill>
                  <a:srgbClr val="1D2129"/>
                </a:solidFill>
                <a:latin typeface="Times New Roman" panose="02020603050405020304" pitchFamily="18" charset="0"/>
                <a:ea typeface="Times New Roman" panose="02020603050405020304" pitchFamily="18" charset="0"/>
                <a:cs typeface="NikoshBAN" panose="02000000000000000000" pitchFamily="2" charset="0"/>
              </a:rPr>
              <a:t>হত্যা</a:t>
            </a:r>
            <a:r>
              <a:rPr lang="en-US" sz="2800" b="1" dirty="0">
                <a:solidFill>
                  <a:srgbClr val="1D2129"/>
                </a:solidFill>
                <a:latin typeface="NikoshBAN" panose="02000000000000000000" pitchFamily="2" charset="0"/>
                <a:ea typeface="Times New Roman" panose="02020603050405020304" pitchFamily="18" charset="0"/>
              </a:rPr>
              <a:t>, </a:t>
            </a:r>
            <a:r>
              <a:rPr lang="bn-IN" sz="2800" b="1" dirty="0">
                <a:solidFill>
                  <a:srgbClr val="1D2129"/>
                </a:solidFill>
                <a:latin typeface="Times New Roman" panose="02020603050405020304" pitchFamily="18" charset="0"/>
                <a:ea typeface="Times New Roman" panose="02020603050405020304" pitchFamily="18" charset="0"/>
                <a:cs typeface="NikoshBAN" panose="02000000000000000000" pitchFamily="2" charset="0"/>
              </a:rPr>
              <a:t>গুপ্তহত্যা</a:t>
            </a:r>
            <a:r>
              <a:rPr lang="en-US" sz="2800" b="1" dirty="0">
                <a:solidFill>
                  <a:srgbClr val="1D2129"/>
                </a:solidFill>
                <a:latin typeface="NikoshBAN" panose="02000000000000000000" pitchFamily="2" charset="0"/>
                <a:ea typeface="Times New Roman" panose="02020603050405020304" pitchFamily="18" charset="0"/>
              </a:rPr>
              <a:t>, </a:t>
            </a:r>
            <a:r>
              <a:rPr lang="bn-IN" sz="2800" b="1" dirty="0">
                <a:solidFill>
                  <a:srgbClr val="1D2129"/>
                </a:solidFill>
                <a:latin typeface="Times New Roman" panose="02020603050405020304" pitchFamily="18" charset="0"/>
                <a:ea typeface="Times New Roman" panose="02020603050405020304" pitchFamily="18" charset="0"/>
                <a:cs typeface="NikoshBAN" panose="02000000000000000000" pitchFamily="2" charset="0"/>
              </a:rPr>
              <a:t>আত্মঘাতী হামলাসহ কোন ধরনের অরাজকতা সমর্থন করে না। পাশ্চাত্য ষড়যন্ত্রের কারণে হোক কিংবা অন্য কোন কারণে হোক যারাই এই পথে পা বাড়িয়েছে তারা জঘন্যতম অপরাধে জড়িত হয়েছে এবং ফিতনা-ফাসাদে লিপ্ত হয়েছে</a:t>
            </a:r>
            <a:r>
              <a:rPr lang="bn-IN" sz="3200" b="1" dirty="0">
                <a:solidFill>
                  <a:srgbClr val="1D2129"/>
                </a:solidFill>
                <a:latin typeface="Times New Roman" panose="02020603050405020304" pitchFamily="18" charset="0"/>
                <a:ea typeface="Times New Roman" panose="02020603050405020304" pitchFamily="18" charset="0"/>
                <a:cs typeface="NikoshBAN" panose="02000000000000000000" pitchFamily="2" charset="0"/>
              </a:rPr>
              <a:t>।</a:t>
            </a:r>
            <a:r>
              <a:rPr lang="en-US" sz="1600" b="1" dirty="0">
                <a:solidFill>
                  <a:srgbClr val="1D2129"/>
                </a:solidFill>
                <a:latin typeface="NikoshBAN" panose="02000000000000000000" pitchFamily="2" charset="0"/>
                <a:ea typeface="Times New Roman" panose="02020603050405020304" pitchFamily="18" charset="0"/>
              </a:rPr>
              <a:t> </a:t>
            </a:r>
            <a:endParaRPr lang="en-US" sz="1400" b="1"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2733869061"/>
      </p:ext>
    </p:extLst>
  </p:cSld>
  <p:clrMapOvr>
    <a:masterClrMapping/>
  </p:clrMapOvr>
  <mc:AlternateContent xmlns:mc="http://schemas.openxmlformats.org/markup-compatibility/2006" xmlns:p14="http://schemas.microsoft.com/office/powerpoint/2010/main">
    <mc:Choice Requires="p14">
      <p:transition spd="slow" p14:dur="4000">
        <p14:vortex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circle(in)">
                                      <p:cBhvr>
                                        <p:cTn id="12" dur="20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31" presetClass="entr" presetSubtype="0" fill="hold" nodeType="clickEffect">
                                  <p:stCondLst>
                                    <p:cond delay="0"/>
                                  </p:stCondLst>
                                  <p:iterate type="lt">
                                    <p:tmPct val="0"/>
                                  </p:iterate>
                                  <p:childTnLst>
                                    <p:set>
                                      <p:cBhvr>
                                        <p:cTn id="16" dur="1" fill="hold">
                                          <p:stCondLst>
                                            <p:cond delay="0"/>
                                          </p:stCondLst>
                                        </p:cTn>
                                        <p:tgtEl>
                                          <p:spTgt spid="4">
                                            <p:txEl>
                                              <p:pRg st="0" end="0"/>
                                            </p:txEl>
                                          </p:spTgt>
                                        </p:tgtEl>
                                        <p:attrNameLst>
                                          <p:attrName>style.visibility</p:attrName>
                                        </p:attrNameLst>
                                      </p:cBhvr>
                                      <p:to>
                                        <p:strVal val="visible"/>
                                      </p:to>
                                    </p:set>
                                    <p:anim calcmode="lin" valueType="num">
                                      <p:cBhvr>
                                        <p:cTn id="17" dur="1000" fill="hold"/>
                                        <p:tgtEl>
                                          <p:spTgt spid="4">
                                            <p:txEl>
                                              <p:pRg st="0" end="0"/>
                                            </p:txEl>
                                          </p:spTgt>
                                        </p:tgtEl>
                                        <p:attrNameLst>
                                          <p:attrName>ppt_w</p:attrName>
                                        </p:attrNameLst>
                                      </p:cBhvr>
                                      <p:tavLst>
                                        <p:tav tm="0">
                                          <p:val>
                                            <p:fltVal val="0"/>
                                          </p:val>
                                        </p:tav>
                                        <p:tav tm="100000">
                                          <p:val>
                                            <p:strVal val="#ppt_w"/>
                                          </p:val>
                                        </p:tav>
                                      </p:tavLst>
                                    </p:anim>
                                    <p:anim calcmode="lin" valueType="num">
                                      <p:cBhvr>
                                        <p:cTn id="18" dur="1000" fill="hold"/>
                                        <p:tgtEl>
                                          <p:spTgt spid="4">
                                            <p:txEl>
                                              <p:pRg st="0" end="0"/>
                                            </p:txEl>
                                          </p:spTgt>
                                        </p:tgtEl>
                                        <p:attrNameLst>
                                          <p:attrName>ppt_h</p:attrName>
                                        </p:attrNameLst>
                                      </p:cBhvr>
                                      <p:tavLst>
                                        <p:tav tm="0">
                                          <p:val>
                                            <p:fltVal val="0"/>
                                          </p:val>
                                        </p:tav>
                                        <p:tav tm="100000">
                                          <p:val>
                                            <p:strVal val="#ppt_h"/>
                                          </p:val>
                                        </p:tav>
                                      </p:tavLst>
                                    </p:anim>
                                    <p:anim calcmode="lin" valueType="num">
                                      <p:cBhvr>
                                        <p:cTn id="19" dur="1000" fill="hold"/>
                                        <p:tgtEl>
                                          <p:spTgt spid="4">
                                            <p:txEl>
                                              <p:pRg st="0" end="0"/>
                                            </p:txEl>
                                          </p:spTgt>
                                        </p:tgtEl>
                                        <p:attrNameLst>
                                          <p:attrName>style.rotation</p:attrName>
                                        </p:attrNameLst>
                                      </p:cBhvr>
                                      <p:tavLst>
                                        <p:tav tm="0">
                                          <p:val>
                                            <p:fltVal val="90"/>
                                          </p:val>
                                        </p:tav>
                                        <p:tav tm="100000">
                                          <p:val>
                                            <p:fltVal val="0"/>
                                          </p:val>
                                        </p:tav>
                                      </p:tavLst>
                                    </p:anim>
                                    <p:animEffect transition="in" filter="fade">
                                      <p:cBhvr>
                                        <p:cTn id="20" dur="1000"/>
                                        <p:tgtEl>
                                          <p:spTgt spid="4">
                                            <p:txEl>
                                              <p:pRg st="0" end="0"/>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34" presetClass="emph" presetSubtype="0" fill="hold" nodeType="clickEffect">
                                  <p:stCondLst>
                                    <p:cond delay="0"/>
                                  </p:stCondLst>
                                  <p:iterate type="lt">
                                    <p:tmPct val="10000"/>
                                  </p:iterate>
                                  <p:childTnLst>
                                    <p:animMotion origin="layout" path="M 0.0 0.0 L 0.0 -0.07213" pathEditMode="relative" ptsTypes="">
                                      <p:cBhvr>
                                        <p:cTn id="24" dur="250" accel="50000" decel="50000" autoRev="1" fill="hold">
                                          <p:stCondLst>
                                            <p:cond delay="0"/>
                                          </p:stCondLst>
                                        </p:cTn>
                                        <p:tgtEl>
                                          <p:spTgt spid="4">
                                            <p:txEl>
                                              <p:pRg st="0" end="0"/>
                                            </p:txEl>
                                          </p:spTgt>
                                        </p:tgtEl>
                                        <p:attrNameLst>
                                          <p:attrName>ppt_x</p:attrName>
                                          <p:attrName>ppt_y</p:attrName>
                                        </p:attrNameLst>
                                      </p:cBhvr>
                                    </p:animMotion>
                                    <p:animRot by="1500000">
                                      <p:cBhvr>
                                        <p:cTn id="25" dur="125" fill="hold">
                                          <p:stCondLst>
                                            <p:cond delay="0"/>
                                          </p:stCondLst>
                                        </p:cTn>
                                        <p:tgtEl>
                                          <p:spTgt spid="4">
                                            <p:txEl>
                                              <p:pRg st="0" end="0"/>
                                            </p:txEl>
                                          </p:spTgt>
                                        </p:tgtEl>
                                        <p:attrNameLst>
                                          <p:attrName>r</p:attrName>
                                        </p:attrNameLst>
                                      </p:cBhvr>
                                    </p:animRot>
                                    <p:animRot by="-1500000">
                                      <p:cBhvr>
                                        <p:cTn id="26" dur="125" fill="hold">
                                          <p:stCondLst>
                                            <p:cond delay="125"/>
                                          </p:stCondLst>
                                        </p:cTn>
                                        <p:tgtEl>
                                          <p:spTgt spid="4">
                                            <p:txEl>
                                              <p:pRg st="0" end="0"/>
                                            </p:txEl>
                                          </p:spTgt>
                                        </p:tgtEl>
                                        <p:attrNameLst>
                                          <p:attrName>r</p:attrName>
                                        </p:attrNameLst>
                                      </p:cBhvr>
                                    </p:animRot>
                                    <p:animRot by="-1500000">
                                      <p:cBhvr>
                                        <p:cTn id="27" dur="125" fill="hold">
                                          <p:stCondLst>
                                            <p:cond delay="250"/>
                                          </p:stCondLst>
                                        </p:cTn>
                                        <p:tgtEl>
                                          <p:spTgt spid="4">
                                            <p:txEl>
                                              <p:pRg st="0" end="0"/>
                                            </p:txEl>
                                          </p:spTgt>
                                        </p:tgtEl>
                                        <p:attrNameLst>
                                          <p:attrName>r</p:attrName>
                                        </p:attrNameLst>
                                      </p:cBhvr>
                                    </p:animRot>
                                    <p:animRot by="1500000">
                                      <p:cBhvr>
                                        <p:cTn id="28" dur="125" fill="hold">
                                          <p:stCondLst>
                                            <p:cond delay="375"/>
                                          </p:stCondLst>
                                        </p:cTn>
                                        <p:tgtEl>
                                          <p:spTgt spid="4">
                                            <p:txEl>
                                              <p:pRg st="0" end="0"/>
                                            </p:txEl>
                                          </p:spTgt>
                                        </p:tgtEl>
                                        <p:attrNameLst>
                                          <p:attrName>r</p:attrName>
                                        </p:attrNameLst>
                                      </p:cBhvr>
                                    </p:animRot>
                                  </p:childTnLst>
                                </p:cTn>
                              </p:par>
                            </p:childTnLst>
                          </p:cTn>
                        </p:par>
                      </p:childTnLst>
                    </p:cTn>
                  </p:par>
                  <p:par>
                    <p:cTn id="29" fill="hold">
                      <p:stCondLst>
                        <p:cond delay="indefinite"/>
                      </p:stCondLst>
                      <p:childTnLst>
                        <p:par>
                          <p:cTn id="30" fill="hold">
                            <p:stCondLst>
                              <p:cond delay="0"/>
                            </p:stCondLst>
                            <p:childTnLst>
                              <p:par>
                                <p:cTn id="31" presetID="21" presetClass="entr" presetSubtype="1" fill="hold" nodeType="clickEffect">
                                  <p:stCondLst>
                                    <p:cond delay="0"/>
                                  </p:stCondLst>
                                  <p:iterate type="lt">
                                    <p:tmPct val="0"/>
                                  </p:iterate>
                                  <p:childTnLst>
                                    <p:set>
                                      <p:cBhvr>
                                        <p:cTn id="32" dur="1" fill="hold">
                                          <p:stCondLst>
                                            <p:cond delay="0"/>
                                          </p:stCondLst>
                                        </p:cTn>
                                        <p:tgtEl>
                                          <p:spTgt spid="4">
                                            <p:txEl>
                                              <p:pRg st="1" end="1"/>
                                            </p:txEl>
                                          </p:spTgt>
                                        </p:tgtEl>
                                        <p:attrNameLst>
                                          <p:attrName>style.visibility</p:attrName>
                                        </p:attrNameLst>
                                      </p:cBhvr>
                                      <p:to>
                                        <p:strVal val="visible"/>
                                      </p:to>
                                    </p:set>
                                    <p:animEffect transition="in" filter="wheel(1)">
                                      <p:cBhvr>
                                        <p:cTn id="33" dur="2000"/>
                                        <p:tgtEl>
                                          <p:spTgt spid="4">
                                            <p:txEl>
                                              <p:pRg st="1" end="1"/>
                                            </p:txEl>
                                          </p:spTgt>
                                        </p:tgtEl>
                                      </p:cBhvr>
                                    </p:animEffect>
                                  </p:childTnLst>
                                </p:cTn>
                              </p:par>
                            </p:childTnLst>
                          </p:cTn>
                        </p:par>
                      </p:childTnLst>
                    </p:cTn>
                  </p:par>
                  <p:par>
                    <p:cTn id="34" fill="hold">
                      <p:stCondLst>
                        <p:cond delay="indefinite"/>
                      </p:stCondLst>
                      <p:childTnLst>
                        <p:par>
                          <p:cTn id="35" fill="hold">
                            <p:stCondLst>
                              <p:cond delay="0"/>
                            </p:stCondLst>
                            <p:childTnLst>
                              <p:par>
                                <p:cTn id="36" presetID="16" presetClass="emph" presetSubtype="0" fill="hold" nodeType="clickEffect">
                                  <p:stCondLst>
                                    <p:cond delay="0"/>
                                  </p:stCondLst>
                                  <p:iterate type="lt">
                                    <p:tmPct val="4000"/>
                                  </p:iterate>
                                  <p:childTnLst>
                                    <p:set>
                                      <p:cBhvr override="childStyle">
                                        <p:cTn id="37" dur="500" fill="hold"/>
                                        <p:tgtEl>
                                          <p:spTgt spid="4">
                                            <p:txEl>
                                              <p:pRg st="1" end="1"/>
                                            </p:txEl>
                                          </p:spTgt>
                                        </p:tgtEl>
                                        <p:attrNameLst>
                                          <p:attrName>style.color</p:attrName>
                                        </p:attrNameLst>
                                      </p:cBhvr>
                                      <p:to>
                                        <p:clrVal>
                                          <a:schemeClr val="accent2"/>
                                        </p:clrVal>
                                      </p:to>
                                    </p:set>
                                    <p:set>
                                      <p:cBhvr>
                                        <p:cTn id="38" dur="500" fill="hold"/>
                                        <p:tgtEl>
                                          <p:spTgt spid="4">
                                            <p:txEl>
                                              <p:pRg st="1" end="1"/>
                                            </p:txEl>
                                          </p:spTgt>
                                        </p:tgtEl>
                                        <p:attrNameLst>
                                          <p:attrName>fillcolor</p:attrName>
                                        </p:attrNameLst>
                                      </p:cBhvr>
                                      <p:to>
                                        <p:clrVal>
                                          <a:schemeClr val="accent2"/>
                                        </p:clrVal>
                                      </p:to>
                                    </p:set>
                                    <p:set>
                                      <p:cBhvr>
                                        <p:cTn id="39" dur="500" fill="hold"/>
                                        <p:tgtEl>
                                          <p:spTgt spid="4">
                                            <p:txEl>
                                              <p:pRg st="1" end="1"/>
                                            </p:txEl>
                                          </p:spTgt>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384765" y="-21771"/>
            <a:ext cx="4757057" cy="2477589"/>
          </a:xfrm>
          <a:prstGeom prst="rect">
            <a:avLst/>
          </a:prstGeom>
        </p:spPr>
      </p:pic>
      <p:sp>
        <p:nvSpPr>
          <p:cNvPr id="3" name="Rectangle 2"/>
          <p:cNvSpPr/>
          <p:nvPr/>
        </p:nvSpPr>
        <p:spPr>
          <a:xfrm>
            <a:off x="304800" y="2687628"/>
            <a:ext cx="8839200" cy="4170372"/>
          </a:xfrm>
          <a:prstGeom prst="rect">
            <a:avLst/>
          </a:prstGeom>
        </p:spPr>
        <p:txBody>
          <a:bodyPr wrap="square">
            <a:spAutoFit/>
          </a:bodyPr>
          <a:lstStyle/>
          <a:p>
            <a:pPr>
              <a:lnSpc>
                <a:spcPts val="2850"/>
              </a:lnSpc>
              <a:spcBef>
                <a:spcPts val="3900"/>
              </a:spcBef>
              <a:spcAft>
                <a:spcPts val="2100"/>
              </a:spcAft>
            </a:pPr>
            <a:r>
              <a:rPr lang="bn-IN" sz="4400" b="1" dirty="0">
                <a:solidFill>
                  <a:srgbClr val="FF0000"/>
                </a:solidFill>
                <a:latin typeface="Calibri" panose="020F0502020204030204" pitchFamily="34" charset="0"/>
                <a:ea typeface="Times New Roman" panose="02020603050405020304" pitchFamily="18" charset="0"/>
                <a:cs typeface="NikoshBAN" panose="02000000000000000000" pitchFamily="2" charset="0"/>
              </a:rPr>
              <a:t>সন্ত্রাস ও সন্ত্রাসী বলতে কি বুঝায়</a:t>
            </a:r>
            <a:r>
              <a:rPr lang="en-US" sz="4400" b="1" dirty="0">
                <a:solidFill>
                  <a:srgbClr val="FF0000"/>
                </a:solidFill>
                <a:latin typeface="NikoshBAN" panose="02000000000000000000" pitchFamily="2" charset="0"/>
                <a:ea typeface="Times New Roman" panose="02020603050405020304" pitchFamily="18" charset="0"/>
                <a:cs typeface="Arial" panose="020B0604020202020204" pitchFamily="34" charset="0"/>
              </a:rPr>
              <a:t>? </a:t>
            </a:r>
            <a:endParaRPr lang="en-US" b="1" dirty="0">
              <a:solidFill>
                <a:srgbClr val="FF0000"/>
              </a:solidFill>
              <a:latin typeface="Calibri" panose="020F0502020204030204" pitchFamily="34" charset="0"/>
              <a:ea typeface="Calibri" panose="020F0502020204030204" pitchFamily="34" charset="0"/>
              <a:cs typeface="Arial" panose="020B0604020202020204" pitchFamily="34" charset="0"/>
            </a:endParaRPr>
          </a:p>
          <a:p>
            <a:pPr>
              <a:lnSpc>
                <a:spcPts val="2100"/>
              </a:lnSpc>
              <a:spcAft>
                <a:spcPts val="800"/>
              </a:spcAft>
            </a:pPr>
            <a:r>
              <a:rPr lang="bn-IN" sz="2400" dirty="0">
                <a:solidFill>
                  <a:srgbClr val="1D2129"/>
                </a:solidFill>
                <a:latin typeface="Calibri" panose="020F0502020204030204" pitchFamily="34" charset="0"/>
                <a:ea typeface="Times New Roman" panose="02020603050405020304" pitchFamily="18" charset="0"/>
                <a:cs typeface="NikoshBAN" panose="02000000000000000000" pitchFamily="2" charset="0"/>
              </a:rPr>
              <a:t>সন্ত্রাসী বা </a:t>
            </a:r>
            <a:r>
              <a:rPr lang="en-US" sz="2400" dirty="0">
                <a:solidFill>
                  <a:srgbClr val="1D2129"/>
                </a:solidFill>
                <a:latin typeface="NikoshBAN" panose="02000000000000000000" pitchFamily="2" charset="0"/>
                <a:ea typeface="Times New Roman" panose="02020603050405020304" pitchFamily="18" charset="0"/>
                <a:cs typeface="Arial" panose="020B0604020202020204" pitchFamily="34" charset="0"/>
              </a:rPr>
              <a:t>terrorist </a:t>
            </a:r>
            <a:r>
              <a:rPr lang="bn-IN" sz="2400" dirty="0">
                <a:solidFill>
                  <a:srgbClr val="1D2129"/>
                </a:solidFill>
                <a:latin typeface="Calibri" panose="020F0502020204030204" pitchFamily="34" charset="0"/>
                <a:ea typeface="Times New Roman" panose="02020603050405020304" pitchFamily="18" charset="0"/>
                <a:cs typeface="NikoshBAN" panose="02000000000000000000" pitchFamily="2" charset="0"/>
              </a:rPr>
              <a:t>শব্দের অর্থ- </a:t>
            </a:r>
            <a:r>
              <a:rPr lang="en-US" sz="2400" dirty="0">
                <a:solidFill>
                  <a:srgbClr val="1D2129"/>
                </a:solidFill>
                <a:latin typeface="NikoshBAN" panose="02000000000000000000" pitchFamily="2" charset="0"/>
                <a:ea typeface="Times New Roman" panose="02020603050405020304" pitchFamily="18" charset="0"/>
                <a:cs typeface="Arial" panose="020B0604020202020204" pitchFamily="34" charset="0"/>
              </a:rPr>
              <a:t>A person who uses terrorism in the pursuit of political aims (</a:t>
            </a:r>
            <a:r>
              <a:rPr lang="bn-IN" sz="2400" dirty="0">
                <a:solidFill>
                  <a:srgbClr val="1D2129"/>
                </a:solidFill>
                <a:latin typeface="Calibri" panose="020F0502020204030204" pitchFamily="34" charset="0"/>
                <a:ea typeface="Times New Roman" panose="02020603050405020304" pitchFamily="18" charset="0"/>
                <a:cs typeface="NikoshBAN" panose="02000000000000000000" pitchFamily="2" charset="0"/>
              </a:rPr>
              <a:t>যে ব্যাক্তি কোন উদ্দেশ্য অর্জনের লক্ষ্যে সন্ত্রাস করে)। যে সন্ত্রাস করে সেই সন্ত্রাসী।</a:t>
            </a:r>
            <a:endParaRPr lang="en-US" dirty="0">
              <a:latin typeface="Calibri" panose="020F0502020204030204" pitchFamily="34" charset="0"/>
              <a:ea typeface="Calibri" panose="020F0502020204030204" pitchFamily="34" charset="0"/>
              <a:cs typeface="Arial" panose="020B0604020202020204" pitchFamily="34" charset="0"/>
            </a:endParaRPr>
          </a:p>
          <a:p>
            <a:pPr>
              <a:lnSpc>
                <a:spcPts val="2100"/>
              </a:lnSpc>
              <a:spcAft>
                <a:spcPts val="800"/>
              </a:spcAft>
            </a:pPr>
            <a:r>
              <a:rPr lang="bn-IN" sz="2800" b="1" dirty="0">
                <a:solidFill>
                  <a:srgbClr val="FF0000"/>
                </a:solidFill>
                <a:latin typeface="Calibri" panose="020F0502020204030204" pitchFamily="34" charset="0"/>
                <a:ea typeface="Times New Roman" panose="02020603050405020304" pitchFamily="18" charset="0"/>
                <a:cs typeface="NikoshBAN" panose="02000000000000000000" pitchFamily="2" charset="0"/>
              </a:rPr>
              <a:t>সন্ত্রাস বা </a:t>
            </a:r>
            <a:r>
              <a:rPr lang="en-US" sz="2800" b="1" dirty="0">
                <a:solidFill>
                  <a:srgbClr val="FF0000"/>
                </a:solidFill>
                <a:latin typeface="NikoshBAN" panose="02000000000000000000" pitchFamily="2" charset="0"/>
                <a:ea typeface="Times New Roman" panose="02020603050405020304" pitchFamily="18" charset="0"/>
                <a:cs typeface="Arial" panose="020B0604020202020204" pitchFamily="34" charset="0"/>
              </a:rPr>
              <a:t>terrorism </a:t>
            </a:r>
            <a:r>
              <a:rPr lang="bn-IN" sz="2800" b="1" dirty="0">
                <a:solidFill>
                  <a:srgbClr val="FF0000"/>
                </a:solidFill>
                <a:latin typeface="Calibri" panose="020F0502020204030204" pitchFamily="34" charset="0"/>
                <a:ea typeface="Times New Roman" panose="02020603050405020304" pitchFamily="18" charset="0"/>
                <a:cs typeface="NikoshBAN" panose="02000000000000000000" pitchFamily="2" charset="0"/>
              </a:rPr>
              <a:t>বলতে কি বুঝায়</a:t>
            </a:r>
            <a:r>
              <a:rPr lang="en-US" sz="2800" b="1" dirty="0">
                <a:solidFill>
                  <a:srgbClr val="FF0000"/>
                </a:solidFill>
                <a:latin typeface="NikoshBAN" panose="02000000000000000000" pitchFamily="2" charset="0"/>
                <a:ea typeface="Times New Roman" panose="02020603050405020304" pitchFamily="18" charset="0"/>
                <a:cs typeface="Arial" panose="020B0604020202020204" pitchFamily="34" charset="0"/>
              </a:rPr>
              <a:t>?</a:t>
            </a:r>
            <a:endParaRPr lang="en-US" sz="2000" b="1" dirty="0">
              <a:solidFill>
                <a:srgbClr val="FF0000"/>
              </a:solidFill>
              <a:latin typeface="Calibri" panose="020F0502020204030204" pitchFamily="34" charset="0"/>
              <a:ea typeface="Calibri" panose="020F0502020204030204" pitchFamily="34" charset="0"/>
              <a:cs typeface="Arial" panose="020B0604020202020204" pitchFamily="34" charset="0"/>
            </a:endParaRPr>
          </a:p>
          <a:p>
            <a:pPr>
              <a:lnSpc>
                <a:spcPts val="2100"/>
              </a:lnSpc>
              <a:spcAft>
                <a:spcPts val="800"/>
              </a:spcAft>
            </a:pPr>
            <a:r>
              <a:rPr lang="en-US" sz="2400" dirty="0">
                <a:solidFill>
                  <a:srgbClr val="1D2129"/>
                </a:solidFill>
                <a:latin typeface="NikoshBAN" panose="02000000000000000000" pitchFamily="2" charset="0"/>
                <a:ea typeface="Times New Roman" panose="02020603050405020304" pitchFamily="18" charset="0"/>
                <a:cs typeface="Arial" panose="020B0604020202020204" pitchFamily="34" charset="0"/>
              </a:rPr>
              <a:t>The unofficial or unauthorized use of violence and intimidation in the pursuit of political aims. </a:t>
            </a:r>
            <a:r>
              <a:rPr lang="bn-IN" sz="2400" dirty="0">
                <a:solidFill>
                  <a:srgbClr val="1D2129"/>
                </a:solidFill>
                <a:latin typeface="Calibri" panose="020F0502020204030204" pitchFamily="34" charset="0"/>
                <a:ea typeface="Times New Roman" panose="02020603050405020304" pitchFamily="18" charset="0"/>
                <a:cs typeface="NikoshBAN" panose="02000000000000000000" pitchFamily="2" charset="0"/>
              </a:rPr>
              <a:t>সন্ত্রাসবাদ (</a:t>
            </a:r>
            <a:r>
              <a:rPr lang="en-US" sz="2400" dirty="0">
                <a:solidFill>
                  <a:srgbClr val="1D2129"/>
                </a:solidFill>
                <a:latin typeface="NikoshBAN" panose="02000000000000000000" pitchFamily="2" charset="0"/>
                <a:ea typeface="Times New Roman" panose="02020603050405020304" pitchFamily="18" charset="0"/>
                <a:cs typeface="Arial" panose="020B0604020202020204" pitchFamily="34" charset="0"/>
              </a:rPr>
              <a:t>Terrorism) </a:t>
            </a:r>
            <a:r>
              <a:rPr lang="bn-IN" sz="2400" dirty="0">
                <a:solidFill>
                  <a:srgbClr val="1D2129"/>
                </a:solidFill>
                <a:latin typeface="Calibri" panose="020F0502020204030204" pitchFamily="34" charset="0"/>
                <a:ea typeface="Times New Roman" panose="02020603050405020304" pitchFamily="18" charset="0"/>
                <a:cs typeface="NikoshBAN" panose="02000000000000000000" pitchFamily="2" charset="0"/>
              </a:rPr>
              <a:t>হল সন্ত্রাসের পদ্ধতিগত ব্যবহার যা প্রায়শই ধ্বংসাত্মক এবং বলপ্রয়োগের মাধ্যমে ঘটানো হয়। যদিও আন্তর্জাতিক সম্প্রদায়ের মধ্যে সন্ত্রাসবাদের কোন বেধে দেওয়া সীমারেখা অথবা সঙ্গায়ন নেই। প্রচলিত সঙ্গানুযায়ী যে সকল বিধ্বংসী কার্যকলাপ জনমনে ভীতির উদ্বেগ ঘটায়</a:t>
            </a:r>
            <a:r>
              <a:rPr lang="en-US" sz="2400" dirty="0">
                <a:solidFill>
                  <a:srgbClr val="1D2129"/>
                </a:solidFill>
                <a:latin typeface="NikoshBAN" panose="02000000000000000000" pitchFamily="2" charset="0"/>
                <a:ea typeface="Times New Roman" panose="02020603050405020304" pitchFamily="18" charset="0"/>
                <a:cs typeface="Arial" panose="020B0604020202020204" pitchFamily="34" charset="0"/>
              </a:rPr>
              <a:t>, </a:t>
            </a:r>
            <a:r>
              <a:rPr lang="bn-IN" sz="2400" dirty="0">
                <a:solidFill>
                  <a:srgbClr val="1D2129"/>
                </a:solidFill>
                <a:latin typeface="Calibri" panose="020F0502020204030204" pitchFamily="34" charset="0"/>
                <a:ea typeface="Times New Roman" panose="02020603050405020304" pitchFamily="18" charset="0"/>
                <a:cs typeface="NikoshBAN" panose="02000000000000000000" pitchFamily="2" charset="0"/>
              </a:rPr>
              <a:t>ধর্মীয়</a:t>
            </a:r>
            <a:r>
              <a:rPr lang="en-US" sz="2400" dirty="0">
                <a:solidFill>
                  <a:srgbClr val="1D2129"/>
                </a:solidFill>
                <a:latin typeface="NikoshBAN" panose="02000000000000000000" pitchFamily="2" charset="0"/>
                <a:ea typeface="Times New Roman" panose="02020603050405020304" pitchFamily="18" charset="0"/>
                <a:cs typeface="Arial" panose="020B0604020202020204" pitchFamily="34" charset="0"/>
              </a:rPr>
              <a:t>, </a:t>
            </a:r>
            <a:r>
              <a:rPr lang="bn-IN" sz="2400" dirty="0">
                <a:solidFill>
                  <a:srgbClr val="1D2129"/>
                </a:solidFill>
                <a:latin typeface="Calibri" panose="020F0502020204030204" pitchFamily="34" charset="0"/>
                <a:ea typeface="Times New Roman" panose="02020603050405020304" pitchFamily="18" charset="0"/>
                <a:cs typeface="NikoshBAN" panose="02000000000000000000" pitchFamily="2" charset="0"/>
              </a:rPr>
              <a:t>রাজনৈতিক অথবা নীতিগত লক্ষ্য অর্জনের জন্য কৃত রুচিবিরুদ্ধ কাজ</a:t>
            </a:r>
            <a:r>
              <a:rPr lang="en-US" sz="2400" dirty="0">
                <a:solidFill>
                  <a:srgbClr val="1D2129"/>
                </a:solidFill>
                <a:latin typeface="NikoshBAN" panose="02000000000000000000" pitchFamily="2" charset="0"/>
                <a:ea typeface="Times New Roman" panose="02020603050405020304" pitchFamily="18" charset="0"/>
                <a:cs typeface="Arial" panose="020B0604020202020204" pitchFamily="34" charset="0"/>
              </a:rPr>
              <a:t>, </a:t>
            </a:r>
            <a:r>
              <a:rPr lang="bn-IN" sz="2400" dirty="0">
                <a:solidFill>
                  <a:srgbClr val="1D2129"/>
                </a:solidFill>
                <a:latin typeface="Calibri" panose="020F0502020204030204" pitchFamily="34" charset="0"/>
                <a:ea typeface="Times New Roman" panose="02020603050405020304" pitchFamily="18" charset="0"/>
                <a:cs typeface="NikoshBAN" panose="02000000000000000000" pitchFamily="2" charset="0"/>
              </a:rPr>
              <a:t>ইচ্ছাপূর্বক সাধারণ জনগণের নিরাপত্তার বিষয় উপেক্ষা অথবা হুমকি প্রদান করা। আইন বহির্ভূত কার্যকলাপ এবং যুদ্ধকেও সন্ত্রাসবাদের অন্তর্ভূক্ত করা যায়।(উইকিপিডিয়া)</a:t>
            </a:r>
            <a:endParaRPr lang="en-US" dirty="0">
              <a:effectLst/>
              <a:latin typeface="Calibri" panose="020F0502020204030204" pitchFamily="34" charset="0"/>
              <a:ea typeface="Calibri" panose="020F0502020204030204" pitchFamily="34" charset="0"/>
              <a:cs typeface="Arial" panose="020B0604020202020204" pitchFamily="34" charset="0"/>
            </a:endParaRPr>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4384766" cy="2455817"/>
          </a:xfrm>
          <a:prstGeom prst="rect">
            <a:avLst/>
          </a:prstGeom>
        </p:spPr>
      </p:pic>
    </p:spTree>
    <p:extLst>
      <p:ext uri="{BB962C8B-B14F-4D97-AF65-F5344CB8AC3E}">
        <p14:creationId xmlns:p14="http://schemas.microsoft.com/office/powerpoint/2010/main" val="105634863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airplan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fltVal val="0"/>
                                          </p:val>
                                        </p:tav>
                                        <p:tav tm="100000">
                                          <p:val>
                                            <p:strVal val="#ppt_w"/>
                                          </p:val>
                                        </p:tav>
                                      </p:tavLst>
                                    </p:anim>
                                    <p:anim calcmode="lin" valueType="num">
                                      <p:cBhvr>
                                        <p:cTn id="8" dur="1000" fill="hold"/>
                                        <p:tgtEl>
                                          <p:spTgt spid="2"/>
                                        </p:tgtEl>
                                        <p:attrNameLst>
                                          <p:attrName>ppt_h</p:attrName>
                                        </p:attrNameLst>
                                      </p:cBhvr>
                                      <p:tavLst>
                                        <p:tav tm="0">
                                          <p:val>
                                            <p:fltVal val="0"/>
                                          </p:val>
                                        </p:tav>
                                        <p:tav tm="100000">
                                          <p:val>
                                            <p:strVal val="#ppt_h"/>
                                          </p:val>
                                        </p:tav>
                                      </p:tavLst>
                                    </p:anim>
                                    <p:anim calcmode="lin" valueType="num">
                                      <p:cBhvr>
                                        <p:cTn id="9" dur="1000" fill="hold"/>
                                        <p:tgtEl>
                                          <p:spTgt spid="2"/>
                                        </p:tgtEl>
                                        <p:attrNameLst>
                                          <p:attrName>style.rotation</p:attrName>
                                        </p:attrNameLst>
                                      </p:cBhvr>
                                      <p:tavLst>
                                        <p:tav tm="0">
                                          <p:val>
                                            <p:fltVal val="90"/>
                                          </p:val>
                                        </p:tav>
                                        <p:tav tm="100000">
                                          <p:val>
                                            <p:fltVal val="0"/>
                                          </p:val>
                                        </p:tav>
                                      </p:tavLst>
                                    </p:anim>
                                    <p:animEffect transition="in" filter="fade">
                                      <p:cBhvr>
                                        <p:cTn id="10" dur="1000"/>
                                        <p:tgtEl>
                                          <p:spTgt spid="2"/>
                                        </p:tgtEl>
                                      </p:cBhvr>
                                    </p:animEffect>
                                  </p:childTnLst>
                                </p:cTn>
                              </p:par>
                            </p:childTnLst>
                          </p:cTn>
                        </p:par>
                      </p:childTnLst>
                    </p:cTn>
                  </p:par>
                  <p:par>
                    <p:cTn id="11" fill="hold">
                      <p:stCondLst>
                        <p:cond delay="indefinite"/>
                      </p:stCondLst>
                      <p:childTnLst>
                        <p:par>
                          <p:cTn id="12" fill="hold">
                            <p:stCondLst>
                              <p:cond delay="0"/>
                            </p:stCondLst>
                            <p:childTnLst>
                              <p:par>
                                <p:cTn id="13" presetID="31" presetClass="entr" presetSubtype="0" fill="hold" nodeType="clickEffect">
                                  <p:stCondLst>
                                    <p:cond delay="0"/>
                                  </p:stCondLst>
                                  <p:childTnLst>
                                    <p:set>
                                      <p:cBhvr>
                                        <p:cTn id="14" dur="1" fill="hold">
                                          <p:stCondLst>
                                            <p:cond delay="0"/>
                                          </p:stCondLst>
                                        </p:cTn>
                                        <p:tgtEl>
                                          <p:spTgt spid="5"/>
                                        </p:tgtEl>
                                        <p:attrNameLst>
                                          <p:attrName>style.visibility</p:attrName>
                                        </p:attrNameLst>
                                      </p:cBhvr>
                                      <p:to>
                                        <p:strVal val="visible"/>
                                      </p:to>
                                    </p:set>
                                    <p:anim calcmode="lin" valueType="num">
                                      <p:cBhvr>
                                        <p:cTn id="15" dur="1000" fill="hold"/>
                                        <p:tgtEl>
                                          <p:spTgt spid="5"/>
                                        </p:tgtEl>
                                        <p:attrNameLst>
                                          <p:attrName>ppt_w</p:attrName>
                                        </p:attrNameLst>
                                      </p:cBhvr>
                                      <p:tavLst>
                                        <p:tav tm="0">
                                          <p:val>
                                            <p:fltVal val="0"/>
                                          </p:val>
                                        </p:tav>
                                        <p:tav tm="100000">
                                          <p:val>
                                            <p:strVal val="#ppt_w"/>
                                          </p:val>
                                        </p:tav>
                                      </p:tavLst>
                                    </p:anim>
                                    <p:anim calcmode="lin" valueType="num">
                                      <p:cBhvr>
                                        <p:cTn id="16" dur="1000" fill="hold"/>
                                        <p:tgtEl>
                                          <p:spTgt spid="5"/>
                                        </p:tgtEl>
                                        <p:attrNameLst>
                                          <p:attrName>ppt_h</p:attrName>
                                        </p:attrNameLst>
                                      </p:cBhvr>
                                      <p:tavLst>
                                        <p:tav tm="0">
                                          <p:val>
                                            <p:fltVal val="0"/>
                                          </p:val>
                                        </p:tav>
                                        <p:tav tm="100000">
                                          <p:val>
                                            <p:strVal val="#ppt_h"/>
                                          </p:val>
                                        </p:tav>
                                      </p:tavLst>
                                    </p:anim>
                                    <p:anim calcmode="lin" valueType="num">
                                      <p:cBhvr>
                                        <p:cTn id="17" dur="1000" fill="hold"/>
                                        <p:tgtEl>
                                          <p:spTgt spid="5"/>
                                        </p:tgtEl>
                                        <p:attrNameLst>
                                          <p:attrName>style.rotation</p:attrName>
                                        </p:attrNameLst>
                                      </p:cBhvr>
                                      <p:tavLst>
                                        <p:tav tm="0">
                                          <p:val>
                                            <p:fltVal val="90"/>
                                          </p:val>
                                        </p:tav>
                                        <p:tav tm="100000">
                                          <p:val>
                                            <p:fltVal val="0"/>
                                          </p:val>
                                        </p:tav>
                                      </p:tavLst>
                                    </p:anim>
                                    <p:animEffect transition="in" filter="fade">
                                      <p:cBhvr>
                                        <p:cTn id="18" dur="1000"/>
                                        <p:tgtEl>
                                          <p:spTgt spid="5"/>
                                        </p:tgtEl>
                                      </p:cBhvr>
                                    </p:animEffect>
                                  </p:childTnLst>
                                </p:cTn>
                              </p:par>
                            </p:childTnLst>
                          </p:cTn>
                        </p:par>
                      </p:childTnLst>
                    </p:cTn>
                  </p:par>
                  <p:par>
                    <p:cTn id="19" fill="hold">
                      <p:stCondLst>
                        <p:cond delay="indefinite"/>
                      </p:stCondLst>
                      <p:childTnLst>
                        <p:par>
                          <p:cTn id="20" fill="hold">
                            <p:stCondLst>
                              <p:cond delay="0"/>
                            </p:stCondLst>
                            <p:childTnLst>
                              <p:par>
                                <p:cTn id="21" presetID="26" presetClass="entr" presetSubtype="0" fill="hold" nodeType="clickEffect">
                                  <p:stCondLst>
                                    <p:cond delay="0"/>
                                  </p:stCondLst>
                                  <p:iterate type="lt">
                                    <p:tmPct val="0"/>
                                  </p:iterate>
                                  <p:childTnLst>
                                    <p:set>
                                      <p:cBhvr>
                                        <p:cTn id="22" dur="1" fill="hold">
                                          <p:stCondLst>
                                            <p:cond delay="0"/>
                                          </p:stCondLst>
                                        </p:cTn>
                                        <p:tgtEl>
                                          <p:spTgt spid="3">
                                            <p:txEl>
                                              <p:pRg st="0" end="0"/>
                                            </p:txEl>
                                          </p:spTgt>
                                        </p:tgtEl>
                                        <p:attrNameLst>
                                          <p:attrName>style.visibility</p:attrName>
                                        </p:attrNameLst>
                                      </p:cBhvr>
                                      <p:to>
                                        <p:strVal val="visible"/>
                                      </p:to>
                                    </p:set>
                                    <p:animEffect transition="in" filter="wipe(down)">
                                      <p:cBhvr>
                                        <p:cTn id="23" dur="580">
                                          <p:stCondLst>
                                            <p:cond delay="0"/>
                                          </p:stCondLst>
                                        </p:cTn>
                                        <p:tgtEl>
                                          <p:spTgt spid="3">
                                            <p:txEl>
                                              <p:pRg st="0" end="0"/>
                                            </p:txEl>
                                          </p:spTgt>
                                        </p:tgtEl>
                                      </p:cBhvr>
                                    </p:animEffect>
                                    <p:anim calcmode="lin" valueType="num">
                                      <p:cBhvr>
                                        <p:cTn id="24" dur="1822" tmFilter="0,0; 0.14,0.36; 0.43,0.73; 0.71,0.91; 1.0,1.0">
                                          <p:stCondLst>
                                            <p:cond delay="0"/>
                                          </p:stCondLst>
                                        </p:cTn>
                                        <p:tgtEl>
                                          <p:spTgt spid="3">
                                            <p:txEl>
                                              <p:pRg st="0" end="0"/>
                                            </p:txEl>
                                          </p:spTgt>
                                        </p:tgtEl>
                                        <p:attrNameLst>
                                          <p:attrName>ppt_x</p:attrName>
                                        </p:attrNameLst>
                                      </p:cBhvr>
                                      <p:tavLst>
                                        <p:tav tm="0">
                                          <p:val>
                                            <p:strVal val="#ppt_x-0.25"/>
                                          </p:val>
                                        </p:tav>
                                        <p:tav tm="100000">
                                          <p:val>
                                            <p:strVal val="#ppt_x"/>
                                          </p:val>
                                        </p:tav>
                                      </p:tavLst>
                                    </p:anim>
                                    <p:anim calcmode="lin" valueType="num">
                                      <p:cBhvr>
                                        <p:cTn id="25" dur="664" tmFilter="0.0,0.0; 0.25,0.07; 0.50,0.2; 0.75,0.467; 1.0,1.0">
                                          <p:stCondLst>
                                            <p:cond delay="0"/>
                                          </p:stCondLst>
                                        </p:cTn>
                                        <p:tgtEl>
                                          <p:spTgt spid="3">
                                            <p:txEl>
                                              <p:pRg st="0" end="0"/>
                                            </p:txEl>
                                          </p:spTgt>
                                        </p:tgtEl>
                                        <p:attrNameLst>
                                          <p:attrName>ppt_y</p:attrName>
                                        </p:attrNameLst>
                                      </p:cBhvr>
                                      <p:tavLst>
                                        <p:tav tm="0" fmla="#ppt_y-sin(pi*$)/3">
                                          <p:val>
                                            <p:fltVal val="0.5"/>
                                          </p:val>
                                        </p:tav>
                                        <p:tav tm="100000">
                                          <p:val>
                                            <p:fltVal val="1"/>
                                          </p:val>
                                        </p:tav>
                                      </p:tavLst>
                                    </p:anim>
                                    <p:anim calcmode="lin" valueType="num">
                                      <p:cBhvr>
                                        <p:cTn id="26" dur="664" tmFilter="0, 0; 0.125,0.2665; 0.25,0.4; 0.375,0.465; 0.5,0.5;  0.625,0.535; 0.75,0.6; 0.875,0.7335; 1,1">
                                          <p:stCondLst>
                                            <p:cond delay="664"/>
                                          </p:stCondLst>
                                        </p:cTn>
                                        <p:tgtEl>
                                          <p:spTgt spid="3">
                                            <p:txEl>
                                              <p:pRg st="0" end="0"/>
                                            </p:txEl>
                                          </p:spTgt>
                                        </p:tgtEl>
                                        <p:attrNameLst>
                                          <p:attrName>ppt_y</p:attrName>
                                        </p:attrNameLst>
                                      </p:cBhvr>
                                      <p:tavLst>
                                        <p:tav tm="0" fmla="#ppt_y-sin(pi*$)/9">
                                          <p:val>
                                            <p:fltVal val="0"/>
                                          </p:val>
                                        </p:tav>
                                        <p:tav tm="100000">
                                          <p:val>
                                            <p:fltVal val="1"/>
                                          </p:val>
                                        </p:tav>
                                      </p:tavLst>
                                    </p:anim>
                                    <p:anim calcmode="lin" valueType="num">
                                      <p:cBhvr>
                                        <p:cTn id="27" dur="332" tmFilter="0, 0; 0.125,0.2665; 0.25,0.4; 0.375,0.465; 0.5,0.5;  0.625,0.535; 0.75,0.6; 0.875,0.7335; 1,1">
                                          <p:stCondLst>
                                            <p:cond delay="1324"/>
                                          </p:stCondLst>
                                        </p:cTn>
                                        <p:tgtEl>
                                          <p:spTgt spid="3">
                                            <p:txEl>
                                              <p:pRg st="0" end="0"/>
                                            </p:txEl>
                                          </p:spTgt>
                                        </p:tgtEl>
                                        <p:attrNameLst>
                                          <p:attrName>ppt_y</p:attrName>
                                        </p:attrNameLst>
                                      </p:cBhvr>
                                      <p:tavLst>
                                        <p:tav tm="0" fmla="#ppt_y-sin(pi*$)/27">
                                          <p:val>
                                            <p:fltVal val="0"/>
                                          </p:val>
                                        </p:tav>
                                        <p:tav tm="100000">
                                          <p:val>
                                            <p:fltVal val="1"/>
                                          </p:val>
                                        </p:tav>
                                      </p:tavLst>
                                    </p:anim>
                                    <p:anim calcmode="lin" valueType="num">
                                      <p:cBhvr>
                                        <p:cTn id="28" dur="164" tmFilter="0, 0; 0.125,0.2665; 0.25,0.4; 0.375,0.465; 0.5,0.5;  0.625,0.535; 0.75,0.6; 0.875,0.7335; 1,1">
                                          <p:stCondLst>
                                            <p:cond delay="1656"/>
                                          </p:stCondLst>
                                        </p:cTn>
                                        <p:tgtEl>
                                          <p:spTgt spid="3">
                                            <p:txEl>
                                              <p:pRg st="0" end="0"/>
                                            </p:txEl>
                                          </p:spTgt>
                                        </p:tgtEl>
                                        <p:attrNameLst>
                                          <p:attrName>ppt_y</p:attrName>
                                        </p:attrNameLst>
                                      </p:cBhvr>
                                      <p:tavLst>
                                        <p:tav tm="0" fmla="#ppt_y-sin(pi*$)/81">
                                          <p:val>
                                            <p:fltVal val="0"/>
                                          </p:val>
                                        </p:tav>
                                        <p:tav tm="100000">
                                          <p:val>
                                            <p:fltVal val="1"/>
                                          </p:val>
                                        </p:tav>
                                      </p:tavLst>
                                    </p:anim>
                                    <p:animScale>
                                      <p:cBhvr>
                                        <p:cTn id="29" dur="26">
                                          <p:stCondLst>
                                            <p:cond delay="650"/>
                                          </p:stCondLst>
                                        </p:cTn>
                                        <p:tgtEl>
                                          <p:spTgt spid="3">
                                            <p:txEl>
                                              <p:pRg st="0" end="0"/>
                                            </p:txEl>
                                          </p:spTgt>
                                        </p:tgtEl>
                                      </p:cBhvr>
                                      <p:to x="100000" y="60000"/>
                                    </p:animScale>
                                    <p:animScale>
                                      <p:cBhvr>
                                        <p:cTn id="30" dur="166" decel="50000">
                                          <p:stCondLst>
                                            <p:cond delay="676"/>
                                          </p:stCondLst>
                                        </p:cTn>
                                        <p:tgtEl>
                                          <p:spTgt spid="3">
                                            <p:txEl>
                                              <p:pRg st="0" end="0"/>
                                            </p:txEl>
                                          </p:spTgt>
                                        </p:tgtEl>
                                      </p:cBhvr>
                                      <p:to x="100000" y="100000"/>
                                    </p:animScale>
                                    <p:animScale>
                                      <p:cBhvr>
                                        <p:cTn id="31" dur="26">
                                          <p:stCondLst>
                                            <p:cond delay="1312"/>
                                          </p:stCondLst>
                                        </p:cTn>
                                        <p:tgtEl>
                                          <p:spTgt spid="3">
                                            <p:txEl>
                                              <p:pRg st="0" end="0"/>
                                            </p:txEl>
                                          </p:spTgt>
                                        </p:tgtEl>
                                      </p:cBhvr>
                                      <p:to x="100000" y="80000"/>
                                    </p:animScale>
                                    <p:animScale>
                                      <p:cBhvr>
                                        <p:cTn id="32" dur="166" decel="50000">
                                          <p:stCondLst>
                                            <p:cond delay="1338"/>
                                          </p:stCondLst>
                                        </p:cTn>
                                        <p:tgtEl>
                                          <p:spTgt spid="3">
                                            <p:txEl>
                                              <p:pRg st="0" end="0"/>
                                            </p:txEl>
                                          </p:spTgt>
                                        </p:tgtEl>
                                      </p:cBhvr>
                                      <p:to x="100000" y="100000"/>
                                    </p:animScale>
                                    <p:animScale>
                                      <p:cBhvr>
                                        <p:cTn id="33" dur="26">
                                          <p:stCondLst>
                                            <p:cond delay="1642"/>
                                          </p:stCondLst>
                                        </p:cTn>
                                        <p:tgtEl>
                                          <p:spTgt spid="3">
                                            <p:txEl>
                                              <p:pRg st="0" end="0"/>
                                            </p:txEl>
                                          </p:spTgt>
                                        </p:tgtEl>
                                      </p:cBhvr>
                                      <p:to x="100000" y="90000"/>
                                    </p:animScale>
                                    <p:animScale>
                                      <p:cBhvr>
                                        <p:cTn id="34" dur="166" decel="50000">
                                          <p:stCondLst>
                                            <p:cond delay="1668"/>
                                          </p:stCondLst>
                                        </p:cTn>
                                        <p:tgtEl>
                                          <p:spTgt spid="3">
                                            <p:txEl>
                                              <p:pRg st="0" end="0"/>
                                            </p:txEl>
                                          </p:spTgt>
                                        </p:tgtEl>
                                      </p:cBhvr>
                                      <p:to x="100000" y="100000"/>
                                    </p:animScale>
                                    <p:animScale>
                                      <p:cBhvr>
                                        <p:cTn id="35" dur="26">
                                          <p:stCondLst>
                                            <p:cond delay="1808"/>
                                          </p:stCondLst>
                                        </p:cTn>
                                        <p:tgtEl>
                                          <p:spTgt spid="3">
                                            <p:txEl>
                                              <p:pRg st="0" end="0"/>
                                            </p:txEl>
                                          </p:spTgt>
                                        </p:tgtEl>
                                      </p:cBhvr>
                                      <p:to x="100000" y="95000"/>
                                    </p:animScale>
                                    <p:animScale>
                                      <p:cBhvr>
                                        <p:cTn id="36" dur="166" decel="50000">
                                          <p:stCondLst>
                                            <p:cond delay="1834"/>
                                          </p:stCondLst>
                                        </p:cTn>
                                        <p:tgtEl>
                                          <p:spTgt spid="3">
                                            <p:txEl>
                                              <p:pRg st="0" end="0"/>
                                            </p:txEl>
                                          </p:spTgt>
                                        </p:tgtEl>
                                      </p:cBhvr>
                                      <p:to x="100000" y="100000"/>
                                    </p:animScale>
                                  </p:childTnLst>
                                </p:cTn>
                              </p:par>
                            </p:childTnLst>
                          </p:cTn>
                        </p:par>
                      </p:childTnLst>
                    </p:cTn>
                  </p:par>
                  <p:par>
                    <p:cTn id="37" fill="hold">
                      <p:stCondLst>
                        <p:cond delay="indefinite"/>
                      </p:stCondLst>
                      <p:childTnLst>
                        <p:par>
                          <p:cTn id="38" fill="hold">
                            <p:stCondLst>
                              <p:cond delay="0"/>
                            </p:stCondLst>
                            <p:childTnLst>
                              <p:par>
                                <p:cTn id="39" presetID="34" presetClass="emph" presetSubtype="0" fill="hold" nodeType="clickEffect">
                                  <p:stCondLst>
                                    <p:cond delay="0"/>
                                  </p:stCondLst>
                                  <p:iterate type="lt">
                                    <p:tmPct val="10000"/>
                                  </p:iterate>
                                  <p:childTnLst>
                                    <p:animMotion origin="layout" path="M -8.33333E-7 2.59259E-6 L -8.33333E-7 -0.07222 " pathEditMode="relative" rAng="0" ptsTypes="AA">
                                      <p:cBhvr>
                                        <p:cTn id="40" dur="250" accel="50000" decel="50000" autoRev="1" fill="hold">
                                          <p:stCondLst>
                                            <p:cond delay="0"/>
                                          </p:stCondLst>
                                        </p:cTn>
                                        <p:tgtEl>
                                          <p:spTgt spid="3">
                                            <p:txEl>
                                              <p:pRg st="0" end="0"/>
                                            </p:txEl>
                                          </p:spTgt>
                                        </p:tgtEl>
                                        <p:attrNameLst>
                                          <p:attrName>ppt_x</p:attrName>
                                          <p:attrName>ppt_y</p:attrName>
                                        </p:attrNameLst>
                                      </p:cBhvr>
                                      <p:rCtr x="0" y="-3611"/>
                                    </p:animMotion>
                                    <p:animRot by="1500000">
                                      <p:cBhvr>
                                        <p:cTn id="41" dur="125" fill="hold">
                                          <p:stCondLst>
                                            <p:cond delay="0"/>
                                          </p:stCondLst>
                                        </p:cTn>
                                        <p:tgtEl>
                                          <p:spTgt spid="3">
                                            <p:txEl>
                                              <p:pRg st="0" end="0"/>
                                            </p:txEl>
                                          </p:spTgt>
                                        </p:tgtEl>
                                        <p:attrNameLst>
                                          <p:attrName>r</p:attrName>
                                        </p:attrNameLst>
                                      </p:cBhvr>
                                    </p:animRot>
                                    <p:animRot by="-1500000">
                                      <p:cBhvr>
                                        <p:cTn id="42" dur="125" fill="hold">
                                          <p:stCondLst>
                                            <p:cond delay="125"/>
                                          </p:stCondLst>
                                        </p:cTn>
                                        <p:tgtEl>
                                          <p:spTgt spid="3">
                                            <p:txEl>
                                              <p:pRg st="0" end="0"/>
                                            </p:txEl>
                                          </p:spTgt>
                                        </p:tgtEl>
                                        <p:attrNameLst>
                                          <p:attrName>r</p:attrName>
                                        </p:attrNameLst>
                                      </p:cBhvr>
                                    </p:animRot>
                                    <p:animRot by="-1500000">
                                      <p:cBhvr>
                                        <p:cTn id="43" dur="125" fill="hold">
                                          <p:stCondLst>
                                            <p:cond delay="250"/>
                                          </p:stCondLst>
                                        </p:cTn>
                                        <p:tgtEl>
                                          <p:spTgt spid="3">
                                            <p:txEl>
                                              <p:pRg st="0" end="0"/>
                                            </p:txEl>
                                          </p:spTgt>
                                        </p:tgtEl>
                                        <p:attrNameLst>
                                          <p:attrName>r</p:attrName>
                                        </p:attrNameLst>
                                      </p:cBhvr>
                                    </p:animRot>
                                    <p:animRot by="1500000">
                                      <p:cBhvr>
                                        <p:cTn id="44" dur="125" fill="hold">
                                          <p:stCondLst>
                                            <p:cond delay="375"/>
                                          </p:stCondLst>
                                        </p:cTn>
                                        <p:tgtEl>
                                          <p:spTgt spid="3">
                                            <p:txEl>
                                              <p:pRg st="0" end="0"/>
                                            </p:txEl>
                                          </p:spTgt>
                                        </p:tgtEl>
                                        <p:attrNameLst>
                                          <p:attrName>r</p:attrName>
                                        </p:attrNameLst>
                                      </p:cBhvr>
                                    </p:animRot>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nodeType="clickEffect">
                                  <p:stCondLst>
                                    <p:cond delay="0"/>
                                  </p:stCondLst>
                                  <p:iterate type="lt">
                                    <p:tmPct val="0"/>
                                  </p:iterate>
                                  <p:childTnLst>
                                    <p:set>
                                      <p:cBhvr>
                                        <p:cTn id="48" dur="1" fill="hold">
                                          <p:stCondLst>
                                            <p:cond delay="0"/>
                                          </p:stCondLst>
                                        </p:cTn>
                                        <p:tgtEl>
                                          <p:spTgt spid="3">
                                            <p:txEl>
                                              <p:pRg st="1" end="1"/>
                                            </p:txEl>
                                          </p:spTgt>
                                        </p:tgtEl>
                                        <p:attrNameLst>
                                          <p:attrName>style.visibility</p:attrName>
                                        </p:attrNameLst>
                                      </p:cBhvr>
                                      <p:to>
                                        <p:strVal val="visible"/>
                                      </p:to>
                                    </p:set>
                                    <p:animEffect transition="in" filter="fade">
                                      <p:cBhvr>
                                        <p:cTn id="49" dur="1000"/>
                                        <p:tgtEl>
                                          <p:spTgt spid="3">
                                            <p:txEl>
                                              <p:pRg st="1" end="1"/>
                                            </p:txEl>
                                          </p:spTgt>
                                        </p:tgtEl>
                                      </p:cBhvr>
                                    </p:animEffect>
                                    <p:anim calcmode="lin" valueType="num">
                                      <p:cBhvr>
                                        <p:cTn id="50"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51"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52" fill="hold">
                      <p:stCondLst>
                        <p:cond delay="indefinite"/>
                      </p:stCondLst>
                      <p:childTnLst>
                        <p:par>
                          <p:cTn id="53" fill="hold">
                            <p:stCondLst>
                              <p:cond delay="0"/>
                            </p:stCondLst>
                            <p:childTnLst>
                              <p:par>
                                <p:cTn id="54" presetID="16" presetClass="emph" presetSubtype="0" fill="hold" nodeType="clickEffect">
                                  <p:stCondLst>
                                    <p:cond delay="0"/>
                                  </p:stCondLst>
                                  <p:iterate type="lt">
                                    <p:tmPct val="4000"/>
                                  </p:iterate>
                                  <p:childTnLst>
                                    <p:set>
                                      <p:cBhvr override="childStyle">
                                        <p:cTn id="55" dur="500" fill="hold"/>
                                        <p:tgtEl>
                                          <p:spTgt spid="3">
                                            <p:txEl>
                                              <p:pRg st="1" end="1"/>
                                            </p:txEl>
                                          </p:spTgt>
                                        </p:tgtEl>
                                        <p:attrNameLst>
                                          <p:attrName>style.color</p:attrName>
                                        </p:attrNameLst>
                                      </p:cBhvr>
                                      <p:to>
                                        <p:clrVal>
                                          <a:schemeClr val="accent2"/>
                                        </p:clrVal>
                                      </p:to>
                                    </p:set>
                                    <p:set>
                                      <p:cBhvr>
                                        <p:cTn id="56" dur="500" fill="hold"/>
                                        <p:tgtEl>
                                          <p:spTgt spid="3">
                                            <p:txEl>
                                              <p:pRg st="1" end="1"/>
                                            </p:txEl>
                                          </p:spTgt>
                                        </p:tgtEl>
                                        <p:attrNameLst>
                                          <p:attrName>fillcolor</p:attrName>
                                        </p:attrNameLst>
                                      </p:cBhvr>
                                      <p:to>
                                        <p:clrVal>
                                          <a:schemeClr val="accent2"/>
                                        </p:clrVal>
                                      </p:to>
                                    </p:set>
                                    <p:set>
                                      <p:cBhvr>
                                        <p:cTn id="57" dur="500" fill="hold"/>
                                        <p:tgtEl>
                                          <p:spTgt spid="3">
                                            <p:txEl>
                                              <p:pRg st="1" end="1"/>
                                            </p:txEl>
                                          </p:spTgt>
                                        </p:tgtEl>
                                        <p:attrNameLst>
                                          <p:attrName>fill.type</p:attrName>
                                        </p:attrNameLst>
                                      </p:cBhvr>
                                      <p:to>
                                        <p:strVal val="solid"/>
                                      </p:to>
                                    </p:set>
                                  </p:childTnLst>
                                </p:cTn>
                              </p:par>
                            </p:childTnLst>
                          </p:cTn>
                        </p:par>
                      </p:childTnLst>
                    </p:cTn>
                  </p:par>
                  <p:par>
                    <p:cTn id="58" fill="hold">
                      <p:stCondLst>
                        <p:cond delay="indefinite"/>
                      </p:stCondLst>
                      <p:childTnLst>
                        <p:par>
                          <p:cTn id="59" fill="hold">
                            <p:stCondLst>
                              <p:cond delay="0"/>
                            </p:stCondLst>
                            <p:childTnLst>
                              <p:par>
                                <p:cTn id="60" presetID="1" presetClass="entr" presetSubtype="0" fill="hold" nodeType="clickEffect">
                                  <p:stCondLst>
                                    <p:cond delay="0"/>
                                  </p:stCondLst>
                                  <p:iterate type="lt">
                                    <p:tmAbs val="0"/>
                                  </p:iterate>
                                  <p:childTnLst>
                                    <p:set>
                                      <p:cBhvr>
                                        <p:cTn id="61"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62" fill="hold">
                      <p:stCondLst>
                        <p:cond delay="indefinite"/>
                      </p:stCondLst>
                      <p:childTnLst>
                        <p:par>
                          <p:cTn id="63" fill="hold">
                            <p:stCondLst>
                              <p:cond delay="0"/>
                            </p:stCondLst>
                            <p:childTnLst>
                              <p:par>
                                <p:cTn id="64" presetID="10" presetClass="entr" presetSubtype="0" fill="hold" nodeType="clickEffect">
                                  <p:stCondLst>
                                    <p:cond delay="0"/>
                                  </p:stCondLst>
                                  <p:iterate type="lt">
                                    <p:tmPct val="0"/>
                                  </p:iterate>
                                  <p:childTnLst>
                                    <p:set>
                                      <p:cBhvr>
                                        <p:cTn id="65" dur="1" fill="hold">
                                          <p:stCondLst>
                                            <p:cond delay="0"/>
                                          </p:stCondLst>
                                        </p:cTn>
                                        <p:tgtEl>
                                          <p:spTgt spid="3">
                                            <p:txEl>
                                              <p:pRg st="2" end="2"/>
                                            </p:txEl>
                                          </p:spTgt>
                                        </p:tgtEl>
                                        <p:attrNameLst>
                                          <p:attrName>style.visibility</p:attrName>
                                        </p:attrNameLst>
                                      </p:cBhvr>
                                      <p:to>
                                        <p:strVal val="visible"/>
                                      </p:to>
                                    </p:set>
                                    <p:animEffect transition="in" filter="fade">
                                      <p:cBhvr>
                                        <p:cTn id="66" dur="500"/>
                                        <p:tgtEl>
                                          <p:spTgt spid="3">
                                            <p:txEl>
                                              <p:pRg st="2" end="2"/>
                                            </p:txEl>
                                          </p:spTgt>
                                        </p:tgtEl>
                                      </p:cBhvr>
                                    </p:animEffect>
                                  </p:childTnLst>
                                </p:cTn>
                              </p:par>
                            </p:childTnLst>
                          </p:cTn>
                        </p:par>
                      </p:childTnLst>
                    </p:cTn>
                  </p:par>
                  <p:par>
                    <p:cTn id="67" fill="hold">
                      <p:stCondLst>
                        <p:cond delay="indefinite"/>
                      </p:stCondLst>
                      <p:childTnLst>
                        <p:par>
                          <p:cTn id="68" fill="hold">
                            <p:stCondLst>
                              <p:cond delay="0"/>
                            </p:stCondLst>
                            <p:childTnLst>
                              <p:par>
                                <p:cTn id="69" presetID="34" presetClass="emph" presetSubtype="0" fill="hold" nodeType="clickEffect">
                                  <p:stCondLst>
                                    <p:cond delay="0"/>
                                  </p:stCondLst>
                                  <p:iterate type="lt">
                                    <p:tmPct val="10000"/>
                                  </p:iterate>
                                  <p:childTnLst>
                                    <p:animMotion origin="layout" path="M 0.0 0.0 L 0.0 -0.07213" pathEditMode="relative" ptsTypes="">
                                      <p:cBhvr>
                                        <p:cTn id="70" dur="250" accel="50000" decel="50000" autoRev="1" fill="hold">
                                          <p:stCondLst>
                                            <p:cond delay="0"/>
                                          </p:stCondLst>
                                        </p:cTn>
                                        <p:tgtEl>
                                          <p:spTgt spid="3">
                                            <p:txEl>
                                              <p:pRg st="2" end="2"/>
                                            </p:txEl>
                                          </p:spTgt>
                                        </p:tgtEl>
                                        <p:attrNameLst>
                                          <p:attrName>ppt_x</p:attrName>
                                          <p:attrName>ppt_y</p:attrName>
                                        </p:attrNameLst>
                                      </p:cBhvr>
                                    </p:animMotion>
                                    <p:animRot by="1500000">
                                      <p:cBhvr>
                                        <p:cTn id="71" dur="125" fill="hold">
                                          <p:stCondLst>
                                            <p:cond delay="0"/>
                                          </p:stCondLst>
                                        </p:cTn>
                                        <p:tgtEl>
                                          <p:spTgt spid="3">
                                            <p:txEl>
                                              <p:pRg st="2" end="2"/>
                                            </p:txEl>
                                          </p:spTgt>
                                        </p:tgtEl>
                                        <p:attrNameLst>
                                          <p:attrName>r</p:attrName>
                                        </p:attrNameLst>
                                      </p:cBhvr>
                                    </p:animRot>
                                    <p:animRot by="-1500000">
                                      <p:cBhvr>
                                        <p:cTn id="72" dur="125" fill="hold">
                                          <p:stCondLst>
                                            <p:cond delay="125"/>
                                          </p:stCondLst>
                                        </p:cTn>
                                        <p:tgtEl>
                                          <p:spTgt spid="3">
                                            <p:txEl>
                                              <p:pRg st="2" end="2"/>
                                            </p:txEl>
                                          </p:spTgt>
                                        </p:tgtEl>
                                        <p:attrNameLst>
                                          <p:attrName>r</p:attrName>
                                        </p:attrNameLst>
                                      </p:cBhvr>
                                    </p:animRot>
                                    <p:animRot by="-1500000">
                                      <p:cBhvr>
                                        <p:cTn id="73" dur="125" fill="hold">
                                          <p:stCondLst>
                                            <p:cond delay="250"/>
                                          </p:stCondLst>
                                        </p:cTn>
                                        <p:tgtEl>
                                          <p:spTgt spid="3">
                                            <p:txEl>
                                              <p:pRg st="2" end="2"/>
                                            </p:txEl>
                                          </p:spTgt>
                                        </p:tgtEl>
                                        <p:attrNameLst>
                                          <p:attrName>r</p:attrName>
                                        </p:attrNameLst>
                                      </p:cBhvr>
                                    </p:animRot>
                                    <p:animRot by="1500000">
                                      <p:cBhvr>
                                        <p:cTn id="74" dur="125" fill="hold">
                                          <p:stCondLst>
                                            <p:cond delay="375"/>
                                          </p:stCondLst>
                                        </p:cTn>
                                        <p:tgtEl>
                                          <p:spTgt spid="3">
                                            <p:txEl>
                                              <p:pRg st="2" end="2"/>
                                            </p:txEl>
                                          </p:spTgt>
                                        </p:tgtEl>
                                        <p:attrNameLst>
                                          <p:attrName>r</p:attrName>
                                        </p:attrNameLst>
                                      </p:cBhvr>
                                    </p:animRot>
                                  </p:childTnLst>
                                </p:cTn>
                              </p:par>
                            </p:childTnLst>
                          </p:cTn>
                        </p:par>
                      </p:childTnLst>
                    </p:cTn>
                  </p:par>
                  <p:par>
                    <p:cTn id="75" fill="hold">
                      <p:stCondLst>
                        <p:cond delay="indefinite"/>
                      </p:stCondLst>
                      <p:childTnLst>
                        <p:par>
                          <p:cTn id="76" fill="hold">
                            <p:stCondLst>
                              <p:cond delay="0"/>
                            </p:stCondLst>
                            <p:childTnLst>
                              <p:par>
                                <p:cTn id="77" presetID="1" presetClass="entr" presetSubtype="0" fill="hold" nodeType="clickEffect">
                                  <p:stCondLst>
                                    <p:cond delay="0"/>
                                  </p:stCondLst>
                                  <p:iterate type="lt">
                                    <p:tmAbs val="0"/>
                                  </p:iterate>
                                  <p:childTnLst>
                                    <p:set>
                                      <p:cBhvr>
                                        <p:cTn id="7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79" fill="hold">
                      <p:stCondLst>
                        <p:cond delay="indefinite"/>
                      </p:stCondLst>
                      <p:childTnLst>
                        <p:par>
                          <p:cTn id="80" fill="hold">
                            <p:stCondLst>
                              <p:cond delay="0"/>
                            </p:stCondLst>
                            <p:childTnLst>
                              <p:par>
                                <p:cTn id="81" presetID="10" presetClass="emph" presetSubtype="0" fill="hold" nodeType="clickEffect">
                                  <p:stCondLst>
                                    <p:cond delay="0"/>
                                  </p:stCondLst>
                                  <p:iterate type="lt">
                                    <p:tmPct val="0"/>
                                  </p:iterate>
                                  <p:childTnLst>
                                    <p:anim calcmode="discrete" valueType="str">
                                      <p:cBhvr override="childStyle">
                                        <p:cTn id="82" dur="2000" fill="hold"/>
                                        <p:tgtEl>
                                          <p:spTgt spid="3">
                                            <p:txEl>
                                              <p:pRg st="3" end="3"/>
                                            </p:txEl>
                                          </p:spTgt>
                                        </p:tgtEl>
                                        <p:attrNameLst>
                                          <p:attrName>style.fontWeight</p:attrName>
                                        </p:attrNameLst>
                                      </p:cBhvr>
                                      <p:tavLst>
                                        <p:tav tm="0">
                                          <p:val>
                                            <p:strVal val="normal"/>
                                          </p:val>
                                        </p:tav>
                                        <p:tav tm="50000">
                                          <p:val>
                                            <p:strVal val="bold"/>
                                          </p:val>
                                        </p:tav>
                                        <p:tav tm="60000">
                                          <p:val>
                                            <p:strVal val="normal"/>
                                          </p:val>
                                        </p:tav>
                                        <p:tav tm="100000">
                                          <p:val>
                                            <p:strVal val="normal"/>
                                          </p:val>
                                        </p:tav>
                                      </p:tavLst>
                                    </p:anim>
                                  </p:childTnLst>
                                </p:cTn>
                              </p:par>
                            </p:childTnLst>
                          </p:cTn>
                        </p:par>
                      </p:childTnLst>
                    </p:cTn>
                  </p:par>
                  <p:par>
                    <p:cTn id="83" fill="hold">
                      <p:stCondLst>
                        <p:cond delay="indefinite"/>
                      </p:stCondLst>
                      <p:childTnLst>
                        <p:par>
                          <p:cTn id="84" fill="hold">
                            <p:stCondLst>
                              <p:cond delay="0"/>
                            </p:stCondLst>
                            <p:childTnLst>
                              <p:par>
                                <p:cTn id="85" presetID="15" presetClass="emph" presetSubtype="0" nodeType="clickEffect">
                                  <p:stCondLst>
                                    <p:cond delay="0"/>
                                  </p:stCondLst>
                                  <p:iterate type="lt">
                                    <p:tmAbs val="25"/>
                                  </p:iterate>
                                  <p:childTnLst>
                                    <p:set>
                                      <p:cBhvr override="childStyle">
                                        <p:cTn id="86" dur="indefinite"/>
                                        <p:tgtEl>
                                          <p:spTgt spid="3">
                                            <p:txEl>
                                              <p:pRg st="3" end="3"/>
                                            </p:txEl>
                                          </p:spTgt>
                                        </p:tgtEl>
                                        <p:attrNameLst>
                                          <p:attrName>style.fontWeight</p:attrName>
                                        </p:attrNameLst>
                                      </p:cBhvr>
                                      <p:to>
                                        <p:strVal val="bol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35131" y="2286000"/>
            <a:ext cx="8839200" cy="4895571"/>
          </a:xfrm>
          <a:prstGeom prst="rect">
            <a:avLst/>
          </a:prstGeom>
        </p:spPr>
        <p:txBody>
          <a:bodyPr wrap="square">
            <a:spAutoFit/>
          </a:bodyPr>
          <a:lstStyle/>
          <a:p>
            <a:pPr>
              <a:lnSpc>
                <a:spcPts val="2100"/>
              </a:lnSpc>
              <a:spcAft>
                <a:spcPts val="800"/>
              </a:spcAft>
            </a:pPr>
            <a:r>
              <a:rPr lang="bn-IN" sz="4400" b="1" dirty="0">
                <a:solidFill>
                  <a:srgbClr val="FF0000"/>
                </a:solidFill>
                <a:latin typeface="Calibri" panose="020F0502020204030204" pitchFamily="34" charset="0"/>
                <a:ea typeface="Times New Roman" panose="02020603050405020304" pitchFamily="18" charset="0"/>
                <a:cs typeface="NikoshBAN" panose="02000000000000000000" pitchFamily="2" charset="0"/>
              </a:rPr>
              <a:t>এ ব্যাপারে সন্দেহের কোনো অবকাশ নেই যে</a:t>
            </a:r>
            <a:r>
              <a:rPr lang="en-US" sz="4400" b="1" dirty="0" smtClean="0">
                <a:solidFill>
                  <a:srgbClr val="FF0000"/>
                </a:solidFill>
                <a:latin typeface="NikoshBAN" panose="02000000000000000000" pitchFamily="2" charset="0"/>
                <a:ea typeface="Times New Roman" panose="02020603050405020304" pitchFamily="18" charset="0"/>
                <a:cs typeface="Arial" panose="020B0604020202020204" pitchFamily="34" charset="0"/>
              </a:rPr>
              <a:t>,</a:t>
            </a:r>
            <a:endParaRPr lang="bn-IN" sz="4400" b="1" dirty="0" smtClean="0">
              <a:solidFill>
                <a:srgbClr val="FF0000"/>
              </a:solidFill>
              <a:latin typeface="NikoshBAN" panose="02000000000000000000" pitchFamily="2" charset="0"/>
              <a:ea typeface="Times New Roman" panose="02020603050405020304" pitchFamily="18" charset="0"/>
              <a:cs typeface="Arial" panose="020B0604020202020204" pitchFamily="34" charset="0"/>
            </a:endParaRPr>
          </a:p>
          <a:p>
            <a:pPr>
              <a:lnSpc>
                <a:spcPts val="2100"/>
              </a:lnSpc>
              <a:spcAft>
                <a:spcPts val="800"/>
              </a:spcAft>
            </a:pPr>
            <a:r>
              <a:rPr lang="en-US" sz="3600" b="1" dirty="0" smtClean="0">
                <a:solidFill>
                  <a:srgbClr val="1D2129"/>
                </a:solidFill>
                <a:latin typeface="NikoshBAN" panose="02000000000000000000" pitchFamily="2" charset="0"/>
                <a:ea typeface="Times New Roman" panose="02020603050405020304" pitchFamily="18" charset="0"/>
                <a:cs typeface="Arial" panose="020B0604020202020204" pitchFamily="34" charset="0"/>
              </a:rPr>
              <a:t> </a:t>
            </a:r>
            <a:endParaRPr lang="bn-IN" sz="3600" b="1" dirty="0" smtClean="0">
              <a:solidFill>
                <a:srgbClr val="1D2129"/>
              </a:solidFill>
              <a:latin typeface="NikoshBAN" panose="02000000000000000000" pitchFamily="2" charset="0"/>
              <a:ea typeface="Times New Roman" panose="02020603050405020304" pitchFamily="18" charset="0"/>
              <a:cs typeface="Arial" panose="020B0604020202020204" pitchFamily="34" charset="0"/>
            </a:endParaRPr>
          </a:p>
          <a:p>
            <a:pPr>
              <a:lnSpc>
                <a:spcPts val="2100"/>
              </a:lnSpc>
              <a:spcAft>
                <a:spcPts val="800"/>
              </a:spcAft>
            </a:pPr>
            <a:r>
              <a:rPr lang="en-US" sz="3600" b="1" dirty="0" smtClean="0">
                <a:solidFill>
                  <a:srgbClr val="1D2129"/>
                </a:solidFill>
                <a:latin typeface="NikoshBAN" panose="02000000000000000000" pitchFamily="2" charset="0"/>
                <a:ea typeface="Times New Roman" panose="02020603050405020304" pitchFamily="18" charset="0"/>
                <a:cs typeface="Arial" panose="020B0604020202020204" pitchFamily="34" charset="0"/>
              </a:rPr>
              <a:t>‘</a:t>
            </a:r>
            <a:r>
              <a:rPr lang="bn-IN" sz="3200" b="1" dirty="0">
                <a:solidFill>
                  <a:srgbClr val="1D2129"/>
                </a:solidFill>
                <a:latin typeface="Calibri" panose="020F0502020204030204" pitchFamily="34" charset="0"/>
                <a:ea typeface="Times New Roman" panose="02020603050405020304" pitchFamily="18" charset="0"/>
                <a:cs typeface="NikoshBAN" panose="02000000000000000000" pitchFamily="2" charset="0"/>
              </a:rPr>
              <a:t>সন্ত্রাসী’ </a:t>
            </a:r>
            <a:r>
              <a:rPr lang="bn-IN" sz="3200" b="1" dirty="0" smtClean="0">
                <a:solidFill>
                  <a:srgbClr val="1D2129"/>
                </a:solidFill>
                <a:latin typeface="Calibri" panose="020F0502020204030204" pitchFamily="34" charset="0"/>
                <a:ea typeface="Times New Roman" panose="02020603050405020304" pitchFamily="18" charset="0"/>
                <a:cs typeface="NikoshBAN" panose="02000000000000000000" pitchFamily="2" charset="0"/>
              </a:rPr>
              <a:t>শব্দটিসাধারণভাবে </a:t>
            </a:r>
            <a:r>
              <a:rPr lang="bn-IN" sz="3200" b="1" dirty="0">
                <a:solidFill>
                  <a:srgbClr val="1D2129"/>
                </a:solidFill>
                <a:latin typeface="Calibri" panose="020F0502020204030204" pitchFamily="34" charset="0"/>
                <a:ea typeface="Times New Roman" panose="02020603050405020304" pitchFamily="18" charset="0"/>
                <a:cs typeface="NikoshBAN" panose="02000000000000000000" pitchFamily="2" charset="0"/>
              </a:rPr>
              <a:t>ব্যবহৃত হয় এমন এক লোকের </a:t>
            </a:r>
            <a:endParaRPr lang="bn-IN" sz="3200" b="1" dirty="0" smtClean="0">
              <a:solidFill>
                <a:srgbClr val="1D2129"/>
              </a:solidFill>
              <a:latin typeface="Calibri" panose="020F0502020204030204" pitchFamily="34" charset="0"/>
              <a:ea typeface="Times New Roman" panose="02020603050405020304" pitchFamily="18" charset="0"/>
              <a:cs typeface="NikoshBAN" panose="02000000000000000000" pitchFamily="2" charset="0"/>
            </a:endParaRPr>
          </a:p>
          <a:p>
            <a:pPr>
              <a:lnSpc>
                <a:spcPts val="2100"/>
              </a:lnSpc>
              <a:spcAft>
                <a:spcPts val="800"/>
              </a:spcAft>
            </a:pPr>
            <a:endParaRPr lang="bn-IN" sz="3200" b="1" dirty="0">
              <a:solidFill>
                <a:srgbClr val="1D2129"/>
              </a:solidFill>
              <a:latin typeface="Calibri" panose="020F0502020204030204" pitchFamily="34" charset="0"/>
              <a:ea typeface="Times New Roman" panose="02020603050405020304" pitchFamily="18" charset="0"/>
              <a:cs typeface="NikoshBAN" panose="02000000000000000000" pitchFamily="2" charset="0"/>
            </a:endParaRPr>
          </a:p>
          <a:p>
            <a:pPr>
              <a:lnSpc>
                <a:spcPts val="2100"/>
              </a:lnSpc>
              <a:spcAft>
                <a:spcPts val="800"/>
              </a:spcAft>
            </a:pPr>
            <a:r>
              <a:rPr lang="bn-IN" sz="3200" b="1" dirty="0" smtClean="0">
                <a:solidFill>
                  <a:srgbClr val="1D2129"/>
                </a:solidFill>
                <a:latin typeface="Calibri" panose="020F0502020204030204" pitchFamily="34" charset="0"/>
                <a:ea typeface="Times New Roman" panose="02020603050405020304" pitchFamily="18" charset="0"/>
                <a:cs typeface="NikoshBAN" panose="02000000000000000000" pitchFamily="2" charset="0"/>
              </a:rPr>
              <a:t>জন্য </a:t>
            </a:r>
            <a:r>
              <a:rPr lang="bn-IN" sz="3200" b="1" dirty="0">
                <a:solidFill>
                  <a:srgbClr val="1D2129"/>
                </a:solidFill>
                <a:latin typeface="Calibri" panose="020F0502020204030204" pitchFamily="34" charset="0"/>
                <a:ea typeface="Times New Roman" panose="02020603050405020304" pitchFamily="18" charset="0"/>
                <a:cs typeface="NikoshBAN" panose="02000000000000000000" pitchFamily="2" charset="0"/>
              </a:rPr>
              <a:t>যে </a:t>
            </a:r>
            <a:r>
              <a:rPr lang="bn-IN" sz="3200" b="1" dirty="0" smtClean="0">
                <a:solidFill>
                  <a:srgbClr val="1D2129"/>
                </a:solidFill>
                <a:latin typeface="Calibri" panose="020F0502020204030204" pitchFamily="34" charset="0"/>
                <a:ea typeface="Times New Roman" panose="02020603050405020304" pitchFamily="18" charset="0"/>
                <a:cs typeface="NikoshBAN" panose="02000000000000000000" pitchFamily="2" charset="0"/>
              </a:rPr>
              <a:t>সাধারণমানুষের </a:t>
            </a:r>
            <a:r>
              <a:rPr lang="bn-IN" sz="3200" b="1" dirty="0">
                <a:solidFill>
                  <a:srgbClr val="1D2129"/>
                </a:solidFill>
                <a:latin typeface="Calibri" panose="020F0502020204030204" pitchFamily="34" charset="0"/>
                <a:ea typeface="Times New Roman" panose="02020603050405020304" pitchFamily="18" charset="0"/>
                <a:cs typeface="NikoshBAN" panose="02000000000000000000" pitchFamily="2" charset="0"/>
              </a:rPr>
              <a:t>মধ্যে আতঙ্কের সৃষ্টি করে। কাজেই </a:t>
            </a:r>
            <a:endParaRPr lang="bn-IN" sz="3200" b="1" dirty="0" smtClean="0">
              <a:solidFill>
                <a:srgbClr val="1D2129"/>
              </a:solidFill>
              <a:latin typeface="Calibri" panose="020F0502020204030204" pitchFamily="34" charset="0"/>
              <a:ea typeface="Times New Roman" panose="02020603050405020304" pitchFamily="18" charset="0"/>
              <a:cs typeface="NikoshBAN" panose="02000000000000000000" pitchFamily="2" charset="0"/>
            </a:endParaRPr>
          </a:p>
          <a:p>
            <a:pPr>
              <a:lnSpc>
                <a:spcPts val="2100"/>
              </a:lnSpc>
              <a:spcAft>
                <a:spcPts val="800"/>
              </a:spcAft>
            </a:pPr>
            <a:endParaRPr lang="bn-IN" sz="3200" b="1" dirty="0">
              <a:solidFill>
                <a:srgbClr val="1D2129"/>
              </a:solidFill>
              <a:latin typeface="Calibri" panose="020F0502020204030204" pitchFamily="34" charset="0"/>
              <a:ea typeface="Times New Roman" panose="02020603050405020304" pitchFamily="18" charset="0"/>
              <a:cs typeface="NikoshBAN" panose="02000000000000000000" pitchFamily="2" charset="0"/>
            </a:endParaRPr>
          </a:p>
          <a:p>
            <a:pPr>
              <a:lnSpc>
                <a:spcPts val="2100"/>
              </a:lnSpc>
              <a:spcAft>
                <a:spcPts val="800"/>
              </a:spcAft>
            </a:pPr>
            <a:r>
              <a:rPr lang="bn-IN" sz="3200" b="1" dirty="0" smtClean="0">
                <a:solidFill>
                  <a:srgbClr val="1D2129"/>
                </a:solidFill>
                <a:latin typeface="Calibri" panose="020F0502020204030204" pitchFamily="34" charset="0"/>
                <a:ea typeface="Times New Roman" panose="02020603050405020304" pitchFamily="18" charset="0"/>
                <a:cs typeface="NikoshBAN" panose="02000000000000000000" pitchFamily="2" charset="0"/>
              </a:rPr>
              <a:t>একজন সত্যিকারের </a:t>
            </a:r>
            <a:r>
              <a:rPr lang="bn-IN" sz="3200" b="1" dirty="0">
                <a:solidFill>
                  <a:srgbClr val="1D2129"/>
                </a:solidFill>
                <a:latin typeface="Calibri" panose="020F0502020204030204" pitchFamily="34" charset="0"/>
                <a:ea typeface="Times New Roman" panose="02020603050405020304" pitchFamily="18" charset="0"/>
                <a:cs typeface="NikoshBAN" panose="02000000000000000000" pitchFamily="2" charset="0"/>
              </a:rPr>
              <a:t>মুসলিম সন্ত্রাসী হবে অপরাধীদের জন্য</a:t>
            </a:r>
            <a:r>
              <a:rPr lang="en-US" sz="3200" b="1" dirty="0">
                <a:solidFill>
                  <a:srgbClr val="1D2129"/>
                </a:solidFill>
                <a:latin typeface="NikoshBAN" panose="02000000000000000000" pitchFamily="2" charset="0"/>
                <a:ea typeface="Times New Roman" panose="02020603050405020304" pitchFamily="18" charset="0"/>
                <a:cs typeface="Arial" panose="020B0604020202020204" pitchFamily="34" charset="0"/>
              </a:rPr>
              <a:t>, </a:t>
            </a:r>
            <a:endParaRPr lang="bn-IN" sz="3200" b="1" dirty="0" smtClean="0">
              <a:solidFill>
                <a:srgbClr val="1D2129"/>
              </a:solidFill>
              <a:latin typeface="NikoshBAN" panose="02000000000000000000" pitchFamily="2" charset="0"/>
              <a:ea typeface="Times New Roman" panose="02020603050405020304" pitchFamily="18" charset="0"/>
              <a:cs typeface="Arial" panose="020B0604020202020204" pitchFamily="34" charset="0"/>
            </a:endParaRPr>
          </a:p>
          <a:p>
            <a:pPr>
              <a:lnSpc>
                <a:spcPts val="2100"/>
              </a:lnSpc>
              <a:spcAft>
                <a:spcPts val="800"/>
              </a:spcAft>
            </a:pPr>
            <a:endParaRPr lang="bn-IN" sz="3200" b="1" dirty="0">
              <a:solidFill>
                <a:srgbClr val="1D2129"/>
              </a:solidFill>
              <a:latin typeface="NikoshBAN" panose="02000000000000000000" pitchFamily="2" charset="0"/>
              <a:ea typeface="Times New Roman" panose="02020603050405020304" pitchFamily="18" charset="0"/>
              <a:cs typeface="NikoshBAN" panose="02000000000000000000" pitchFamily="2" charset="0"/>
            </a:endParaRPr>
          </a:p>
          <a:p>
            <a:pPr>
              <a:lnSpc>
                <a:spcPts val="2100"/>
              </a:lnSpc>
              <a:spcAft>
                <a:spcPts val="800"/>
              </a:spcAft>
            </a:pPr>
            <a:r>
              <a:rPr lang="bn-IN" sz="3200" b="1" dirty="0" smtClean="0">
                <a:solidFill>
                  <a:srgbClr val="1D2129"/>
                </a:solidFill>
                <a:latin typeface="Calibri" panose="020F0502020204030204" pitchFamily="34" charset="0"/>
                <a:ea typeface="Times New Roman" panose="02020603050405020304" pitchFamily="18" charset="0"/>
                <a:cs typeface="NikoshBAN" panose="02000000000000000000" pitchFamily="2" charset="0"/>
              </a:rPr>
              <a:t>নিরীহ সাধারণ </a:t>
            </a:r>
            <a:r>
              <a:rPr lang="bn-IN" sz="3200" b="1" dirty="0">
                <a:solidFill>
                  <a:srgbClr val="1D2129"/>
                </a:solidFill>
                <a:latin typeface="Calibri" panose="020F0502020204030204" pitchFamily="34" charset="0"/>
                <a:ea typeface="Times New Roman" panose="02020603050405020304" pitchFamily="18" charset="0"/>
                <a:cs typeface="NikoshBAN" panose="02000000000000000000" pitchFamily="2" charset="0"/>
              </a:rPr>
              <a:t>জগণের নয়। বস্তুত একজন মুসলিমকে হয়ে </a:t>
            </a:r>
            <a:endParaRPr lang="bn-IN" sz="3200" b="1" dirty="0" smtClean="0">
              <a:solidFill>
                <a:srgbClr val="1D2129"/>
              </a:solidFill>
              <a:latin typeface="Calibri" panose="020F0502020204030204" pitchFamily="34" charset="0"/>
              <a:ea typeface="Times New Roman" panose="02020603050405020304" pitchFamily="18" charset="0"/>
              <a:cs typeface="NikoshBAN" panose="02000000000000000000" pitchFamily="2" charset="0"/>
            </a:endParaRPr>
          </a:p>
          <a:p>
            <a:pPr>
              <a:lnSpc>
                <a:spcPts val="2100"/>
              </a:lnSpc>
              <a:spcAft>
                <a:spcPts val="800"/>
              </a:spcAft>
            </a:pPr>
            <a:endParaRPr lang="bn-IN" sz="3200" b="1" dirty="0">
              <a:solidFill>
                <a:srgbClr val="1D2129"/>
              </a:solidFill>
              <a:latin typeface="Calibri" panose="020F0502020204030204" pitchFamily="34" charset="0"/>
              <a:ea typeface="Times New Roman" panose="02020603050405020304" pitchFamily="18" charset="0"/>
              <a:cs typeface="NikoshBAN" panose="02000000000000000000" pitchFamily="2" charset="0"/>
            </a:endParaRPr>
          </a:p>
          <a:p>
            <a:pPr>
              <a:lnSpc>
                <a:spcPts val="2100"/>
              </a:lnSpc>
              <a:spcAft>
                <a:spcPts val="800"/>
              </a:spcAft>
            </a:pPr>
            <a:r>
              <a:rPr lang="bn-IN" sz="3200" b="1" dirty="0" smtClean="0">
                <a:solidFill>
                  <a:srgbClr val="1D2129"/>
                </a:solidFill>
                <a:latin typeface="Calibri" panose="020F0502020204030204" pitchFamily="34" charset="0"/>
                <a:ea typeface="Times New Roman" panose="02020603050405020304" pitchFamily="18" charset="0"/>
                <a:cs typeface="NikoshBAN" panose="02000000000000000000" pitchFamily="2" charset="0"/>
              </a:rPr>
              <a:t>উঠতে হবে </a:t>
            </a:r>
            <a:r>
              <a:rPr lang="bn-IN" sz="3200" b="1" dirty="0">
                <a:solidFill>
                  <a:srgbClr val="1D2129"/>
                </a:solidFill>
                <a:latin typeface="Calibri" panose="020F0502020204030204" pitchFamily="34" charset="0"/>
                <a:ea typeface="Times New Roman" panose="02020603050405020304" pitchFamily="18" charset="0"/>
                <a:cs typeface="NikoshBAN" panose="02000000000000000000" pitchFamily="2" charset="0"/>
              </a:rPr>
              <a:t>নিরীহ জনসাধারনের সামনে শান্তি ও নিরাপত্তার </a:t>
            </a:r>
            <a:endParaRPr lang="bn-IN" sz="3200" b="1" dirty="0" smtClean="0">
              <a:solidFill>
                <a:srgbClr val="1D2129"/>
              </a:solidFill>
              <a:latin typeface="Calibri" panose="020F0502020204030204" pitchFamily="34" charset="0"/>
              <a:ea typeface="Times New Roman" panose="02020603050405020304" pitchFamily="18" charset="0"/>
              <a:cs typeface="NikoshBAN" panose="02000000000000000000" pitchFamily="2" charset="0"/>
            </a:endParaRPr>
          </a:p>
          <a:p>
            <a:pPr>
              <a:lnSpc>
                <a:spcPts val="2100"/>
              </a:lnSpc>
              <a:spcAft>
                <a:spcPts val="800"/>
              </a:spcAft>
            </a:pPr>
            <a:endParaRPr lang="bn-IN" sz="3200" b="1" dirty="0">
              <a:solidFill>
                <a:srgbClr val="1D2129"/>
              </a:solidFill>
              <a:latin typeface="Calibri" panose="020F0502020204030204" pitchFamily="34" charset="0"/>
              <a:ea typeface="Times New Roman" panose="02020603050405020304" pitchFamily="18" charset="0"/>
              <a:cs typeface="NikoshBAN" panose="02000000000000000000" pitchFamily="2" charset="0"/>
            </a:endParaRPr>
          </a:p>
          <a:p>
            <a:pPr>
              <a:lnSpc>
                <a:spcPts val="2100"/>
              </a:lnSpc>
              <a:spcAft>
                <a:spcPts val="800"/>
              </a:spcAft>
            </a:pPr>
            <a:r>
              <a:rPr lang="bn-IN" sz="3200" b="1" dirty="0" smtClean="0">
                <a:solidFill>
                  <a:srgbClr val="1D2129"/>
                </a:solidFill>
                <a:latin typeface="Calibri" panose="020F0502020204030204" pitchFamily="34" charset="0"/>
                <a:ea typeface="Times New Roman" panose="02020603050405020304" pitchFamily="18" charset="0"/>
                <a:cs typeface="NikoshBAN" panose="02000000000000000000" pitchFamily="2" charset="0"/>
              </a:rPr>
              <a:t>প্রতীক</a:t>
            </a:r>
            <a:r>
              <a:rPr lang="bn-IN" sz="1600" b="1" dirty="0">
                <a:solidFill>
                  <a:srgbClr val="1D2129"/>
                </a:solidFill>
                <a:latin typeface="Calibri" panose="020F0502020204030204" pitchFamily="34" charset="0"/>
                <a:ea typeface="Times New Roman" panose="02020603050405020304" pitchFamily="18" charset="0"/>
                <a:cs typeface="NikoshBAN" panose="02000000000000000000" pitchFamily="2" charset="0"/>
              </a:rPr>
              <a:t>। </a:t>
            </a:r>
            <a:r>
              <a:rPr lang="bn-IN" sz="1600" b="1" dirty="0" smtClean="0">
                <a:solidFill>
                  <a:srgbClr val="1D2129"/>
                </a:solidFill>
                <a:latin typeface="Calibri" panose="020F0502020204030204" pitchFamily="34" charset="0"/>
                <a:ea typeface="Times New Roman" panose="02020603050405020304" pitchFamily="18" charset="0"/>
                <a:cs typeface="NikoshBAN" panose="02000000000000000000" pitchFamily="2" charset="0"/>
              </a:rPr>
              <a:t> </a:t>
            </a:r>
            <a:endParaRPr lang="en-US" sz="1050" b="1" dirty="0">
              <a:effectLst/>
              <a:latin typeface="Calibri" panose="020F0502020204030204" pitchFamily="34" charset="0"/>
              <a:ea typeface="Calibri" panose="020F0502020204030204" pitchFamily="34" charset="0"/>
              <a:cs typeface="Arial" panose="020B0604020202020204" pitchFamily="34" charset="0"/>
            </a:endParaRP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04800" y="37556"/>
            <a:ext cx="4419600" cy="1943100"/>
          </a:xfrm>
          <a:prstGeom prst="rect">
            <a:avLst/>
          </a:prstGeom>
        </p:spPr>
      </p:pic>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800600" y="76200"/>
            <a:ext cx="4191000" cy="1905000"/>
          </a:xfrm>
          <a:prstGeom prst="rect">
            <a:avLst/>
          </a:prstGeom>
        </p:spPr>
      </p:pic>
    </p:spTree>
    <p:extLst>
      <p:ext uri="{BB962C8B-B14F-4D97-AF65-F5344CB8AC3E}">
        <p14:creationId xmlns:p14="http://schemas.microsoft.com/office/powerpoint/2010/main" val="63893585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ractur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3"/>
                                        </p:tgtEl>
                                        <p:attrNameLst>
                                          <p:attrName>style.visibility</p:attrName>
                                        </p:attrNameLst>
                                      </p:cBhvr>
                                      <p:to>
                                        <p:strVal val="visible"/>
                                      </p:to>
                                    </p:set>
                                    <p:anim calcmode="lin" valueType="num">
                                      <p:cBhvr>
                                        <p:cTn id="14" dur="500" fill="hold"/>
                                        <p:tgtEl>
                                          <p:spTgt spid="3"/>
                                        </p:tgtEl>
                                        <p:attrNameLst>
                                          <p:attrName>ppt_w</p:attrName>
                                        </p:attrNameLst>
                                      </p:cBhvr>
                                      <p:tavLst>
                                        <p:tav tm="0">
                                          <p:val>
                                            <p:fltVal val="0"/>
                                          </p:val>
                                        </p:tav>
                                        <p:tav tm="100000">
                                          <p:val>
                                            <p:strVal val="#ppt_w"/>
                                          </p:val>
                                        </p:tav>
                                      </p:tavLst>
                                    </p:anim>
                                    <p:anim calcmode="lin" valueType="num">
                                      <p:cBhvr>
                                        <p:cTn id="15" dur="500" fill="hold"/>
                                        <p:tgtEl>
                                          <p:spTgt spid="3"/>
                                        </p:tgtEl>
                                        <p:attrNameLst>
                                          <p:attrName>ppt_h</p:attrName>
                                        </p:attrNameLst>
                                      </p:cBhvr>
                                      <p:tavLst>
                                        <p:tav tm="0">
                                          <p:val>
                                            <p:fltVal val="0"/>
                                          </p:val>
                                        </p:tav>
                                        <p:tav tm="100000">
                                          <p:val>
                                            <p:strVal val="#ppt_h"/>
                                          </p:val>
                                        </p:tav>
                                      </p:tavLst>
                                    </p:anim>
                                    <p:animEffect transition="in" filter="fade">
                                      <p:cBhvr>
                                        <p:cTn id="16" dur="500"/>
                                        <p:tgtEl>
                                          <p:spTgt spid="3"/>
                                        </p:tgtEl>
                                      </p:cBhvr>
                                    </p:animEffect>
                                  </p:childTnLst>
                                </p:cTn>
                              </p:par>
                            </p:childTnLst>
                          </p:cTn>
                        </p:par>
                      </p:childTnLst>
                    </p:cTn>
                  </p:par>
                  <p:par>
                    <p:cTn id="17" fill="hold">
                      <p:stCondLst>
                        <p:cond delay="indefinite"/>
                      </p:stCondLst>
                      <p:childTnLst>
                        <p:par>
                          <p:cTn id="18" fill="hold">
                            <p:stCondLst>
                              <p:cond delay="0"/>
                            </p:stCondLst>
                            <p:childTnLst>
                              <p:par>
                                <p:cTn id="19" presetID="6" presetClass="entr" presetSubtype="16" fill="hold" nodeType="clickEffect">
                                  <p:stCondLst>
                                    <p:cond delay="0"/>
                                  </p:stCondLst>
                                  <p:iterate type="lt">
                                    <p:tmPct val="0"/>
                                  </p:iterate>
                                  <p:childTnLst>
                                    <p:set>
                                      <p:cBhvr>
                                        <p:cTn id="20" dur="1" fill="hold">
                                          <p:stCondLst>
                                            <p:cond delay="0"/>
                                          </p:stCondLst>
                                        </p:cTn>
                                        <p:tgtEl>
                                          <p:spTgt spid="2">
                                            <p:txEl>
                                              <p:pRg st="0" end="0"/>
                                            </p:txEl>
                                          </p:spTgt>
                                        </p:tgtEl>
                                        <p:attrNameLst>
                                          <p:attrName>style.visibility</p:attrName>
                                        </p:attrNameLst>
                                      </p:cBhvr>
                                      <p:to>
                                        <p:strVal val="visible"/>
                                      </p:to>
                                    </p:set>
                                    <p:animEffect transition="in" filter="circle(in)">
                                      <p:cBhvr>
                                        <p:cTn id="21" dur="2000"/>
                                        <p:tgtEl>
                                          <p:spTgt spid="2">
                                            <p:txEl>
                                              <p:pRg st="0" end="0"/>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34" presetClass="emph" presetSubtype="0" fill="hold" nodeType="clickEffect">
                                  <p:stCondLst>
                                    <p:cond delay="0"/>
                                  </p:stCondLst>
                                  <p:iterate type="lt">
                                    <p:tmPct val="10000"/>
                                  </p:iterate>
                                  <p:childTnLst>
                                    <p:animMotion origin="layout" path="M 0.0 0.0 L 0.0 -0.07213" pathEditMode="relative" ptsTypes="">
                                      <p:cBhvr>
                                        <p:cTn id="25" dur="250" accel="50000" decel="50000" autoRev="1" fill="hold">
                                          <p:stCondLst>
                                            <p:cond delay="0"/>
                                          </p:stCondLst>
                                        </p:cTn>
                                        <p:tgtEl>
                                          <p:spTgt spid="2">
                                            <p:txEl>
                                              <p:pRg st="0" end="0"/>
                                            </p:txEl>
                                          </p:spTgt>
                                        </p:tgtEl>
                                        <p:attrNameLst>
                                          <p:attrName>ppt_x</p:attrName>
                                          <p:attrName>ppt_y</p:attrName>
                                        </p:attrNameLst>
                                      </p:cBhvr>
                                    </p:animMotion>
                                    <p:animRot by="1500000">
                                      <p:cBhvr>
                                        <p:cTn id="26" dur="125" fill="hold">
                                          <p:stCondLst>
                                            <p:cond delay="0"/>
                                          </p:stCondLst>
                                        </p:cTn>
                                        <p:tgtEl>
                                          <p:spTgt spid="2">
                                            <p:txEl>
                                              <p:pRg st="0" end="0"/>
                                            </p:txEl>
                                          </p:spTgt>
                                        </p:tgtEl>
                                        <p:attrNameLst>
                                          <p:attrName>r</p:attrName>
                                        </p:attrNameLst>
                                      </p:cBhvr>
                                    </p:animRot>
                                    <p:animRot by="-1500000">
                                      <p:cBhvr>
                                        <p:cTn id="27" dur="125" fill="hold">
                                          <p:stCondLst>
                                            <p:cond delay="125"/>
                                          </p:stCondLst>
                                        </p:cTn>
                                        <p:tgtEl>
                                          <p:spTgt spid="2">
                                            <p:txEl>
                                              <p:pRg st="0" end="0"/>
                                            </p:txEl>
                                          </p:spTgt>
                                        </p:tgtEl>
                                        <p:attrNameLst>
                                          <p:attrName>r</p:attrName>
                                        </p:attrNameLst>
                                      </p:cBhvr>
                                    </p:animRot>
                                    <p:animRot by="-1500000">
                                      <p:cBhvr>
                                        <p:cTn id="28" dur="125" fill="hold">
                                          <p:stCondLst>
                                            <p:cond delay="250"/>
                                          </p:stCondLst>
                                        </p:cTn>
                                        <p:tgtEl>
                                          <p:spTgt spid="2">
                                            <p:txEl>
                                              <p:pRg st="0" end="0"/>
                                            </p:txEl>
                                          </p:spTgt>
                                        </p:tgtEl>
                                        <p:attrNameLst>
                                          <p:attrName>r</p:attrName>
                                        </p:attrNameLst>
                                      </p:cBhvr>
                                    </p:animRot>
                                    <p:animRot by="1500000">
                                      <p:cBhvr>
                                        <p:cTn id="29" dur="125" fill="hold">
                                          <p:stCondLst>
                                            <p:cond delay="375"/>
                                          </p:stCondLst>
                                        </p:cTn>
                                        <p:tgtEl>
                                          <p:spTgt spid="2">
                                            <p:txEl>
                                              <p:pRg st="0" end="0"/>
                                            </p:txEl>
                                          </p:spTgt>
                                        </p:tgtEl>
                                        <p:attrNameLst>
                                          <p:attrName>r</p:attrName>
                                        </p:attrNameLst>
                                      </p:cBhvr>
                                    </p:animRot>
                                  </p:childTnLst>
                                </p:cTn>
                              </p:par>
                            </p:childTnLst>
                          </p:cTn>
                        </p:par>
                      </p:childTnLst>
                    </p:cTn>
                  </p:par>
                  <p:par>
                    <p:cTn id="30" fill="hold">
                      <p:stCondLst>
                        <p:cond delay="indefinite"/>
                      </p:stCondLst>
                      <p:childTnLst>
                        <p:par>
                          <p:cTn id="31" fill="hold">
                            <p:stCondLst>
                              <p:cond delay="0"/>
                            </p:stCondLst>
                            <p:childTnLst>
                              <p:par>
                                <p:cTn id="32" presetID="6" presetClass="entr" presetSubtype="16" fill="hold" nodeType="clickEffect">
                                  <p:stCondLst>
                                    <p:cond delay="0"/>
                                  </p:stCondLst>
                                  <p:childTnLst>
                                    <p:set>
                                      <p:cBhvr>
                                        <p:cTn id="33" dur="1" fill="hold">
                                          <p:stCondLst>
                                            <p:cond delay="0"/>
                                          </p:stCondLst>
                                        </p:cTn>
                                        <p:tgtEl>
                                          <p:spTgt spid="2">
                                            <p:txEl>
                                              <p:pRg st="2" end="2"/>
                                            </p:txEl>
                                          </p:spTgt>
                                        </p:tgtEl>
                                        <p:attrNameLst>
                                          <p:attrName>style.visibility</p:attrName>
                                        </p:attrNameLst>
                                      </p:cBhvr>
                                      <p:to>
                                        <p:strVal val="visible"/>
                                      </p:to>
                                    </p:set>
                                    <p:animEffect transition="in" filter="circle(in)">
                                      <p:cBhvr>
                                        <p:cTn id="34" dur="2000"/>
                                        <p:tgtEl>
                                          <p:spTgt spid="2">
                                            <p:txEl>
                                              <p:pRg st="2" end="2"/>
                                            </p:txEl>
                                          </p:spTgt>
                                        </p:tgtEl>
                                      </p:cBhvr>
                                    </p:animEffect>
                                  </p:childTnLst>
                                </p:cTn>
                              </p:par>
                              <p:par>
                                <p:cTn id="35" presetID="6" presetClass="entr" presetSubtype="16" fill="hold" nodeType="withEffect">
                                  <p:stCondLst>
                                    <p:cond delay="0"/>
                                  </p:stCondLst>
                                  <p:childTnLst>
                                    <p:set>
                                      <p:cBhvr>
                                        <p:cTn id="36" dur="1" fill="hold">
                                          <p:stCondLst>
                                            <p:cond delay="0"/>
                                          </p:stCondLst>
                                        </p:cTn>
                                        <p:tgtEl>
                                          <p:spTgt spid="2">
                                            <p:txEl>
                                              <p:pRg st="4" end="4"/>
                                            </p:txEl>
                                          </p:spTgt>
                                        </p:tgtEl>
                                        <p:attrNameLst>
                                          <p:attrName>style.visibility</p:attrName>
                                        </p:attrNameLst>
                                      </p:cBhvr>
                                      <p:to>
                                        <p:strVal val="visible"/>
                                      </p:to>
                                    </p:set>
                                    <p:animEffect transition="in" filter="circle(in)">
                                      <p:cBhvr>
                                        <p:cTn id="37" dur="2000"/>
                                        <p:tgtEl>
                                          <p:spTgt spid="2">
                                            <p:txEl>
                                              <p:pRg st="4" end="4"/>
                                            </p:txEl>
                                          </p:spTgt>
                                        </p:tgtEl>
                                      </p:cBhvr>
                                    </p:animEffect>
                                  </p:childTnLst>
                                </p:cTn>
                              </p:par>
                              <p:par>
                                <p:cTn id="38" presetID="6" presetClass="entr" presetSubtype="16" fill="hold" nodeType="withEffect">
                                  <p:stCondLst>
                                    <p:cond delay="0"/>
                                  </p:stCondLst>
                                  <p:childTnLst>
                                    <p:set>
                                      <p:cBhvr>
                                        <p:cTn id="39" dur="1" fill="hold">
                                          <p:stCondLst>
                                            <p:cond delay="0"/>
                                          </p:stCondLst>
                                        </p:cTn>
                                        <p:tgtEl>
                                          <p:spTgt spid="2">
                                            <p:txEl>
                                              <p:pRg st="6" end="6"/>
                                            </p:txEl>
                                          </p:spTgt>
                                        </p:tgtEl>
                                        <p:attrNameLst>
                                          <p:attrName>style.visibility</p:attrName>
                                        </p:attrNameLst>
                                      </p:cBhvr>
                                      <p:to>
                                        <p:strVal val="visible"/>
                                      </p:to>
                                    </p:set>
                                    <p:animEffect transition="in" filter="circle(in)">
                                      <p:cBhvr>
                                        <p:cTn id="40" dur="2000"/>
                                        <p:tgtEl>
                                          <p:spTgt spid="2">
                                            <p:txEl>
                                              <p:pRg st="6" end="6"/>
                                            </p:txEl>
                                          </p:spTgt>
                                        </p:tgtEl>
                                      </p:cBhvr>
                                    </p:animEffect>
                                  </p:childTnLst>
                                </p:cTn>
                              </p:par>
                              <p:par>
                                <p:cTn id="41" presetID="6" presetClass="entr" presetSubtype="16" fill="hold" nodeType="withEffect">
                                  <p:stCondLst>
                                    <p:cond delay="0"/>
                                  </p:stCondLst>
                                  <p:childTnLst>
                                    <p:set>
                                      <p:cBhvr>
                                        <p:cTn id="42" dur="1" fill="hold">
                                          <p:stCondLst>
                                            <p:cond delay="0"/>
                                          </p:stCondLst>
                                        </p:cTn>
                                        <p:tgtEl>
                                          <p:spTgt spid="2">
                                            <p:txEl>
                                              <p:pRg st="8" end="8"/>
                                            </p:txEl>
                                          </p:spTgt>
                                        </p:tgtEl>
                                        <p:attrNameLst>
                                          <p:attrName>style.visibility</p:attrName>
                                        </p:attrNameLst>
                                      </p:cBhvr>
                                      <p:to>
                                        <p:strVal val="visible"/>
                                      </p:to>
                                    </p:set>
                                    <p:animEffect transition="in" filter="circle(in)">
                                      <p:cBhvr>
                                        <p:cTn id="43" dur="2000"/>
                                        <p:tgtEl>
                                          <p:spTgt spid="2">
                                            <p:txEl>
                                              <p:pRg st="8" end="8"/>
                                            </p:txEl>
                                          </p:spTgt>
                                        </p:tgtEl>
                                      </p:cBhvr>
                                    </p:animEffect>
                                  </p:childTnLst>
                                </p:cTn>
                              </p:par>
                              <p:par>
                                <p:cTn id="44" presetID="6" presetClass="entr" presetSubtype="16" fill="hold" nodeType="withEffect">
                                  <p:stCondLst>
                                    <p:cond delay="0"/>
                                  </p:stCondLst>
                                  <p:childTnLst>
                                    <p:set>
                                      <p:cBhvr>
                                        <p:cTn id="45" dur="1" fill="hold">
                                          <p:stCondLst>
                                            <p:cond delay="0"/>
                                          </p:stCondLst>
                                        </p:cTn>
                                        <p:tgtEl>
                                          <p:spTgt spid="2">
                                            <p:txEl>
                                              <p:pRg st="10" end="10"/>
                                            </p:txEl>
                                          </p:spTgt>
                                        </p:tgtEl>
                                        <p:attrNameLst>
                                          <p:attrName>style.visibility</p:attrName>
                                        </p:attrNameLst>
                                      </p:cBhvr>
                                      <p:to>
                                        <p:strVal val="visible"/>
                                      </p:to>
                                    </p:set>
                                    <p:animEffect transition="in" filter="circle(in)">
                                      <p:cBhvr>
                                        <p:cTn id="46" dur="2000"/>
                                        <p:tgtEl>
                                          <p:spTgt spid="2">
                                            <p:txEl>
                                              <p:pRg st="10" end="10"/>
                                            </p:txEl>
                                          </p:spTgt>
                                        </p:tgtEl>
                                      </p:cBhvr>
                                    </p:animEffect>
                                  </p:childTnLst>
                                </p:cTn>
                              </p:par>
                              <p:par>
                                <p:cTn id="47" presetID="6" presetClass="entr" presetSubtype="16" fill="hold" nodeType="withEffect">
                                  <p:stCondLst>
                                    <p:cond delay="0"/>
                                  </p:stCondLst>
                                  <p:childTnLst>
                                    <p:set>
                                      <p:cBhvr>
                                        <p:cTn id="48" dur="1" fill="hold">
                                          <p:stCondLst>
                                            <p:cond delay="0"/>
                                          </p:stCondLst>
                                        </p:cTn>
                                        <p:tgtEl>
                                          <p:spTgt spid="2">
                                            <p:txEl>
                                              <p:pRg st="12" end="12"/>
                                            </p:txEl>
                                          </p:spTgt>
                                        </p:tgtEl>
                                        <p:attrNameLst>
                                          <p:attrName>style.visibility</p:attrName>
                                        </p:attrNameLst>
                                      </p:cBhvr>
                                      <p:to>
                                        <p:strVal val="visible"/>
                                      </p:to>
                                    </p:set>
                                    <p:animEffect transition="in" filter="circle(in)">
                                      <p:cBhvr>
                                        <p:cTn id="49" dur="2000"/>
                                        <p:tgtEl>
                                          <p:spTgt spid="2">
                                            <p:txEl>
                                              <p:pRg st="12" end="12"/>
                                            </p:txEl>
                                          </p:spTgt>
                                        </p:tgtEl>
                                      </p:cBhvr>
                                    </p:animEffect>
                                  </p:childTnLst>
                                </p:cTn>
                              </p:par>
                            </p:childTnLst>
                          </p:cTn>
                        </p:par>
                      </p:childTnLst>
                    </p:cTn>
                  </p:par>
                  <p:par>
                    <p:cTn id="50" fill="hold">
                      <p:stCondLst>
                        <p:cond delay="indefinite"/>
                      </p:stCondLst>
                      <p:childTnLst>
                        <p:par>
                          <p:cTn id="51" fill="hold">
                            <p:stCondLst>
                              <p:cond delay="0"/>
                            </p:stCondLst>
                            <p:childTnLst>
                              <p:par>
                                <p:cTn id="52" presetID="24" presetClass="emph" presetSubtype="0" fill="hold" nodeType="clickEffect">
                                  <p:stCondLst>
                                    <p:cond delay="0"/>
                                  </p:stCondLst>
                                  <p:childTnLst>
                                    <p:animClr clrSpc="hsl" dir="cw">
                                      <p:cBhvr override="childStyle">
                                        <p:cTn id="53" dur="500" fill="hold"/>
                                        <p:tgtEl>
                                          <p:spTgt spid="2">
                                            <p:txEl>
                                              <p:pRg st="2" end="2"/>
                                            </p:txEl>
                                          </p:spTgt>
                                        </p:tgtEl>
                                        <p:attrNameLst>
                                          <p:attrName>style.color</p:attrName>
                                        </p:attrNameLst>
                                      </p:cBhvr>
                                      <p:by>
                                        <p:hsl h="0" s="-12549" l="-25098"/>
                                      </p:by>
                                    </p:animClr>
                                    <p:animClr clrSpc="hsl" dir="cw">
                                      <p:cBhvr>
                                        <p:cTn id="54" dur="500" fill="hold"/>
                                        <p:tgtEl>
                                          <p:spTgt spid="2">
                                            <p:txEl>
                                              <p:pRg st="2" end="2"/>
                                            </p:txEl>
                                          </p:spTgt>
                                        </p:tgtEl>
                                        <p:attrNameLst>
                                          <p:attrName>fillcolor</p:attrName>
                                        </p:attrNameLst>
                                      </p:cBhvr>
                                      <p:by>
                                        <p:hsl h="0" s="-12549" l="-25098"/>
                                      </p:by>
                                    </p:animClr>
                                    <p:animClr clrSpc="hsl" dir="cw">
                                      <p:cBhvr>
                                        <p:cTn id="55" dur="500" fill="hold"/>
                                        <p:tgtEl>
                                          <p:spTgt spid="2">
                                            <p:txEl>
                                              <p:pRg st="2" end="2"/>
                                            </p:txEl>
                                          </p:spTgt>
                                        </p:tgtEl>
                                        <p:attrNameLst>
                                          <p:attrName>stroke.color</p:attrName>
                                        </p:attrNameLst>
                                      </p:cBhvr>
                                      <p:by>
                                        <p:hsl h="0" s="-12549" l="-25098"/>
                                      </p:by>
                                    </p:animClr>
                                    <p:set>
                                      <p:cBhvr>
                                        <p:cTn id="56" dur="500" fill="hold"/>
                                        <p:tgtEl>
                                          <p:spTgt spid="2">
                                            <p:txEl>
                                              <p:pRg st="2" end="2"/>
                                            </p:txEl>
                                          </p:spTgt>
                                        </p:tgtEl>
                                        <p:attrNameLst>
                                          <p:attrName>fill.type</p:attrName>
                                        </p:attrNameLst>
                                      </p:cBhvr>
                                      <p:to>
                                        <p:strVal val="solid"/>
                                      </p:to>
                                    </p:set>
                                  </p:childTnLst>
                                </p:cTn>
                              </p:par>
                              <p:par>
                                <p:cTn id="57" presetID="24" presetClass="emph" presetSubtype="0" fill="hold" nodeType="withEffect">
                                  <p:stCondLst>
                                    <p:cond delay="0"/>
                                  </p:stCondLst>
                                  <p:childTnLst>
                                    <p:animClr clrSpc="hsl" dir="cw">
                                      <p:cBhvr override="childStyle">
                                        <p:cTn id="58" dur="500" fill="hold"/>
                                        <p:tgtEl>
                                          <p:spTgt spid="2">
                                            <p:txEl>
                                              <p:pRg st="4" end="4"/>
                                            </p:txEl>
                                          </p:spTgt>
                                        </p:tgtEl>
                                        <p:attrNameLst>
                                          <p:attrName>style.color</p:attrName>
                                        </p:attrNameLst>
                                      </p:cBhvr>
                                      <p:by>
                                        <p:hsl h="0" s="-12549" l="-25098"/>
                                      </p:by>
                                    </p:animClr>
                                    <p:animClr clrSpc="hsl" dir="cw">
                                      <p:cBhvr>
                                        <p:cTn id="59" dur="500" fill="hold"/>
                                        <p:tgtEl>
                                          <p:spTgt spid="2">
                                            <p:txEl>
                                              <p:pRg st="4" end="4"/>
                                            </p:txEl>
                                          </p:spTgt>
                                        </p:tgtEl>
                                        <p:attrNameLst>
                                          <p:attrName>fillcolor</p:attrName>
                                        </p:attrNameLst>
                                      </p:cBhvr>
                                      <p:by>
                                        <p:hsl h="0" s="-12549" l="-25098"/>
                                      </p:by>
                                    </p:animClr>
                                    <p:animClr clrSpc="hsl" dir="cw">
                                      <p:cBhvr>
                                        <p:cTn id="60" dur="500" fill="hold"/>
                                        <p:tgtEl>
                                          <p:spTgt spid="2">
                                            <p:txEl>
                                              <p:pRg st="4" end="4"/>
                                            </p:txEl>
                                          </p:spTgt>
                                        </p:tgtEl>
                                        <p:attrNameLst>
                                          <p:attrName>stroke.color</p:attrName>
                                        </p:attrNameLst>
                                      </p:cBhvr>
                                      <p:by>
                                        <p:hsl h="0" s="-12549" l="-25098"/>
                                      </p:by>
                                    </p:animClr>
                                    <p:set>
                                      <p:cBhvr>
                                        <p:cTn id="61" dur="500" fill="hold"/>
                                        <p:tgtEl>
                                          <p:spTgt spid="2">
                                            <p:txEl>
                                              <p:pRg st="4" end="4"/>
                                            </p:txEl>
                                          </p:spTgt>
                                        </p:tgtEl>
                                        <p:attrNameLst>
                                          <p:attrName>fill.type</p:attrName>
                                        </p:attrNameLst>
                                      </p:cBhvr>
                                      <p:to>
                                        <p:strVal val="solid"/>
                                      </p:to>
                                    </p:set>
                                  </p:childTnLst>
                                </p:cTn>
                              </p:par>
                              <p:par>
                                <p:cTn id="62" presetID="24" presetClass="emph" presetSubtype="0" fill="hold" nodeType="withEffect">
                                  <p:stCondLst>
                                    <p:cond delay="0"/>
                                  </p:stCondLst>
                                  <p:childTnLst>
                                    <p:animClr clrSpc="hsl" dir="cw">
                                      <p:cBhvr override="childStyle">
                                        <p:cTn id="63" dur="500" fill="hold"/>
                                        <p:tgtEl>
                                          <p:spTgt spid="2">
                                            <p:txEl>
                                              <p:pRg st="6" end="6"/>
                                            </p:txEl>
                                          </p:spTgt>
                                        </p:tgtEl>
                                        <p:attrNameLst>
                                          <p:attrName>style.color</p:attrName>
                                        </p:attrNameLst>
                                      </p:cBhvr>
                                      <p:by>
                                        <p:hsl h="0" s="-12549" l="-25098"/>
                                      </p:by>
                                    </p:animClr>
                                    <p:animClr clrSpc="hsl" dir="cw">
                                      <p:cBhvr>
                                        <p:cTn id="64" dur="500" fill="hold"/>
                                        <p:tgtEl>
                                          <p:spTgt spid="2">
                                            <p:txEl>
                                              <p:pRg st="6" end="6"/>
                                            </p:txEl>
                                          </p:spTgt>
                                        </p:tgtEl>
                                        <p:attrNameLst>
                                          <p:attrName>fillcolor</p:attrName>
                                        </p:attrNameLst>
                                      </p:cBhvr>
                                      <p:by>
                                        <p:hsl h="0" s="-12549" l="-25098"/>
                                      </p:by>
                                    </p:animClr>
                                    <p:animClr clrSpc="hsl" dir="cw">
                                      <p:cBhvr>
                                        <p:cTn id="65" dur="500" fill="hold"/>
                                        <p:tgtEl>
                                          <p:spTgt spid="2">
                                            <p:txEl>
                                              <p:pRg st="6" end="6"/>
                                            </p:txEl>
                                          </p:spTgt>
                                        </p:tgtEl>
                                        <p:attrNameLst>
                                          <p:attrName>stroke.color</p:attrName>
                                        </p:attrNameLst>
                                      </p:cBhvr>
                                      <p:by>
                                        <p:hsl h="0" s="-12549" l="-25098"/>
                                      </p:by>
                                    </p:animClr>
                                    <p:set>
                                      <p:cBhvr>
                                        <p:cTn id="66" dur="500" fill="hold"/>
                                        <p:tgtEl>
                                          <p:spTgt spid="2">
                                            <p:txEl>
                                              <p:pRg st="6" end="6"/>
                                            </p:txEl>
                                          </p:spTgt>
                                        </p:tgtEl>
                                        <p:attrNameLst>
                                          <p:attrName>fill.type</p:attrName>
                                        </p:attrNameLst>
                                      </p:cBhvr>
                                      <p:to>
                                        <p:strVal val="solid"/>
                                      </p:to>
                                    </p:set>
                                  </p:childTnLst>
                                </p:cTn>
                              </p:par>
                              <p:par>
                                <p:cTn id="67" presetID="24" presetClass="emph" presetSubtype="0" fill="hold" nodeType="withEffect">
                                  <p:stCondLst>
                                    <p:cond delay="0"/>
                                  </p:stCondLst>
                                  <p:childTnLst>
                                    <p:animClr clrSpc="hsl" dir="cw">
                                      <p:cBhvr override="childStyle">
                                        <p:cTn id="68" dur="500" fill="hold"/>
                                        <p:tgtEl>
                                          <p:spTgt spid="2">
                                            <p:txEl>
                                              <p:pRg st="8" end="8"/>
                                            </p:txEl>
                                          </p:spTgt>
                                        </p:tgtEl>
                                        <p:attrNameLst>
                                          <p:attrName>style.color</p:attrName>
                                        </p:attrNameLst>
                                      </p:cBhvr>
                                      <p:by>
                                        <p:hsl h="0" s="-12549" l="-25098"/>
                                      </p:by>
                                    </p:animClr>
                                    <p:animClr clrSpc="hsl" dir="cw">
                                      <p:cBhvr>
                                        <p:cTn id="69" dur="500" fill="hold"/>
                                        <p:tgtEl>
                                          <p:spTgt spid="2">
                                            <p:txEl>
                                              <p:pRg st="8" end="8"/>
                                            </p:txEl>
                                          </p:spTgt>
                                        </p:tgtEl>
                                        <p:attrNameLst>
                                          <p:attrName>fillcolor</p:attrName>
                                        </p:attrNameLst>
                                      </p:cBhvr>
                                      <p:by>
                                        <p:hsl h="0" s="-12549" l="-25098"/>
                                      </p:by>
                                    </p:animClr>
                                    <p:animClr clrSpc="hsl" dir="cw">
                                      <p:cBhvr>
                                        <p:cTn id="70" dur="500" fill="hold"/>
                                        <p:tgtEl>
                                          <p:spTgt spid="2">
                                            <p:txEl>
                                              <p:pRg st="8" end="8"/>
                                            </p:txEl>
                                          </p:spTgt>
                                        </p:tgtEl>
                                        <p:attrNameLst>
                                          <p:attrName>stroke.color</p:attrName>
                                        </p:attrNameLst>
                                      </p:cBhvr>
                                      <p:by>
                                        <p:hsl h="0" s="-12549" l="-25098"/>
                                      </p:by>
                                    </p:animClr>
                                    <p:set>
                                      <p:cBhvr>
                                        <p:cTn id="71" dur="500" fill="hold"/>
                                        <p:tgtEl>
                                          <p:spTgt spid="2">
                                            <p:txEl>
                                              <p:pRg st="8" end="8"/>
                                            </p:txEl>
                                          </p:spTgt>
                                        </p:tgtEl>
                                        <p:attrNameLst>
                                          <p:attrName>fill.type</p:attrName>
                                        </p:attrNameLst>
                                      </p:cBhvr>
                                      <p:to>
                                        <p:strVal val="solid"/>
                                      </p:to>
                                    </p:set>
                                  </p:childTnLst>
                                </p:cTn>
                              </p:par>
                              <p:par>
                                <p:cTn id="72" presetID="24" presetClass="emph" presetSubtype="0" fill="hold" nodeType="withEffect">
                                  <p:stCondLst>
                                    <p:cond delay="0"/>
                                  </p:stCondLst>
                                  <p:childTnLst>
                                    <p:animClr clrSpc="hsl" dir="cw">
                                      <p:cBhvr override="childStyle">
                                        <p:cTn id="73" dur="500" fill="hold"/>
                                        <p:tgtEl>
                                          <p:spTgt spid="2">
                                            <p:txEl>
                                              <p:pRg st="10" end="10"/>
                                            </p:txEl>
                                          </p:spTgt>
                                        </p:tgtEl>
                                        <p:attrNameLst>
                                          <p:attrName>style.color</p:attrName>
                                        </p:attrNameLst>
                                      </p:cBhvr>
                                      <p:by>
                                        <p:hsl h="0" s="-12549" l="-25098"/>
                                      </p:by>
                                    </p:animClr>
                                    <p:animClr clrSpc="hsl" dir="cw">
                                      <p:cBhvr>
                                        <p:cTn id="74" dur="500" fill="hold"/>
                                        <p:tgtEl>
                                          <p:spTgt spid="2">
                                            <p:txEl>
                                              <p:pRg st="10" end="10"/>
                                            </p:txEl>
                                          </p:spTgt>
                                        </p:tgtEl>
                                        <p:attrNameLst>
                                          <p:attrName>fillcolor</p:attrName>
                                        </p:attrNameLst>
                                      </p:cBhvr>
                                      <p:by>
                                        <p:hsl h="0" s="-12549" l="-25098"/>
                                      </p:by>
                                    </p:animClr>
                                    <p:animClr clrSpc="hsl" dir="cw">
                                      <p:cBhvr>
                                        <p:cTn id="75" dur="500" fill="hold"/>
                                        <p:tgtEl>
                                          <p:spTgt spid="2">
                                            <p:txEl>
                                              <p:pRg st="10" end="10"/>
                                            </p:txEl>
                                          </p:spTgt>
                                        </p:tgtEl>
                                        <p:attrNameLst>
                                          <p:attrName>stroke.color</p:attrName>
                                        </p:attrNameLst>
                                      </p:cBhvr>
                                      <p:by>
                                        <p:hsl h="0" s="-12549" l="-25098"/>
                                      </p:by>
                                    </p:animClr>
                                    <p:set>
                                      <p:cBhvr>
                                        <p:cTn id="76" dur="500" fill="hold"/>
                                        <p:tgtEl>
                                          <p:spTgt spid="2">
                                            <p:txEl>
                                              <p:pRg st="10" end="10"/>
                                            </p:txEl>
                                          </p:spTgt>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images (1).jpg"/>
          <p:cNvPicPr>
            <a:picLocks noChangeAspect="1"/>
          </p:cNvPicPr>
          <p:nvPr/>
        </p:nvPicPr>
        <p:blipFill>
          <a:blip r:embed="rId3"/>
          <a:stretch>
            <a:fillRect/>
          </a:stretch>
        </p:blipFill>
        <p:spPr>
          <a:xfrm rot="16200000">
            <a:off x="-1257299" y="1257297"/>
            <a:ext cx="6857999" cy="4343400"/>
          </a:xfrm>
          <a:prstGeom prst="rect">
            <a:avLst/>
          </a:prstGeom>
        </p:spPr>
        <p:style>
          <a:lnRef idx="1">
            <a:schemeClr val="accent3"/>
          </a:lnRef>
          <a:fillRef idx="3">
            <a:schemeClr val="accent3"/>
          </a:fillRef>
          <a:effectRef idx="2">
            <a:schemeClr val="accent3"/>
          </a:effectRef>
          <a:fontRef idx="minor">
            <a:schemeClr val="lt1"/>
          </a:fontRef>
        </p:style>
      </p:pic>
      <p:sp>
        <p:nvSpPr>
          <p:cNvPr id="7" name="TextBox 6"/>
          <p:cNvSpPr txBox="1"/>
          <p:nvPr/>
        </p:nvSpPr>
        <p:spPr>
          <a:xfrm>
            <a:off x="762000" y="1524000"/>
            <a:ext cx="4229100" cy="4074192"/>
          </a:xfrm>
          <a:prstGeom prst="rect">
            <a:avLst/>
          </a:prstGeom>
          <a:noFill/>
        </p:spPr>
        <p:txBody>
          <a:bodyPr wrap="square" rtlCol="0">
            <a:spAutoFit/>
          </a:bodyPr>
          <a:lstStyle/>
          <a:p>
            <a:pPr algn="ctr"/>
            <a:r>
              <a:rPr lang="en-US" sz="7200" b="1" dirty="0" err="1" smtClean="0">
                <a:ln w="22225">
                  <a:solidFill>
                    <a:schemeClr val="accent2"/>
                  </a:solidFill>
                  <a:prstDash val="solid"/>
                </a:ln>
                <a:solidFill>
                  <a:srgbClr val="7030A0"/>
                </a:solidFill>
                <a:latin typeface="NikoshBAN" panose="02000000000000000000" pitchFamily="2" charset="0"/>
                <a:cs typeface="NikoshBAN" panose="02000000000000000000" pitchFamily="2" charset="0"/>
              </a:rPr>
              <a:t>আজকের</a:t>
            </a:r>
            <a:r>
              <a:rPr lang="en-US" sz="8625" b="1" dirty="0">
                <a:ln w="22225">
                  <a:solidFill>
                    <a:schemeClr val="accent2"/>
                  </a:solidFill>
                  <a:prstDash val="solid"/>
                </a:ln>
                <a:solidFill>
                  <a:srgbClr val="7030A0"/>
                </a:solidFill>
                <a:latin typeface="NikoshBAN" panose="02000000000000000000" pitchFamily="2" charset="0"/>
                <a:cs typeface="NikoshBAN" panose="02000000000000000000" pitchFamily="2" charset="0"/>
              </a:rPr>
              <a:t> </a:t>
            </a:r>
            <a:r>
              <a:rPr lang="en-US" sz="8625" b="1" dirty="0" smtClean="0">
                <a:ln w="22225">
                  <a:solidFill>
                    <a:schemeClr val="accent2"/>
                  </a:solidFill>
                  <a:prstDash val="solid"/>
                </a:ln>
                <a:solidFill>
                  <a:srgbClr val="7030A0"/>
                </a:solidFill>
                <a:latin typeface="NikoshBAN" panose="02000000000000000000" pitchFamily="2" charset="0"/>
                <a:cs typeface="NikoshBAN" panose="02000000000000000000" pitchFamily="2" charset="0"/>
              </a:rPr>
              <a:t> </a:t>
            </a:r>
            <a:r>
              <a:rPr lang="en-US" sz="8625" b="1" dirty="0" err="1" smtClean="0">
                <a:ln w="22225">
                  <a:solidFill>
                    <a:schemeClr val="accent2"/>
                  </a:solidFill>
                  <a:prstDash val="solid"/>
                </a:ln>
                <a:solidFill>
                  <a:srgbClr val="7030A0"/>
                </a:solidFill>
                <a:latin typeface="NikoshBAN" panose="02000000000000000000" pitchFamily="2" charset="0"/>
                <a:cs typeface="NikoshBAN" panose="02000000000000000000" pitchFamily="2" charset="0"/>
              </a:rPr>
              <a:t>ক্লাসে</a:t>
            </a:r>
            <a:endParaRPr lang="bn-BD" sz="8625" b="1" dirty="0">
              <a:ln w="22225">
                <a:solidFill>
                  <a:schemeClr val="accent2"/>
                </a:solidFill>
                <a:prstDash val="solid"/>
              </a:ln>
              <a:solidFill>
                <a:srgbClr val="7030A0"/>
              </a:solidFill>
              <a:latin typeface="NikoshBAN" panose="02000000000000000000" pitchFamily="2" charset="0"/>
              <a:cs typeface="NikoshBAN" panose="02000000000000000000" pitchFamily="2" charset="0"/>
            </a:endParaRPr>
          </a:p>
          <a:p>
            <a:pPr algn="ctr"/>
            <a:r>
              <a:rPr lang="bn-BD" sz="8625" b="1" dirty="0">
                <a:ln w="22225">
                  <a:solidFill>
                    <a:schemeClr val="accent2"/>
                  </a:solidFill>
                  <a:prstDash val="solid"/>
                </a:ln>
                <a:solidFill>
                  <a:srgbClr val="7030A0"/>
                </a:solidFill>
                <a:latin typeface="NikoshBAN" panose="02000000000000000000" pitchFamily="2" charset="0"/>
                <a:cs typeface="NikoshBAN" panose="02000000000000000000" pitchFamily="2" charset="0"/>
              </a:rPr>
              <a:t>সবাইকে </a:t>
            </a:r>
            <a:endParaRPr lang="en-US" sz="8625" b="1" dirty="0">
              <a:ln w="22225">
                <a:solidFill>
                  <a:schemeClr val="accent2"/>
                </a:solidFill>
                <a:prstDash val="solid"/>
              </a:ln>
              <a:solidFill>
                <a:srgbClr val="7030A0"/>
              </a:solidFill>
              <a:latin typeface="NikoshBAN" panose="02000000000000000000" pitchFamily="2" charset="0"/>
              <a:cs typeface="NikoshBAN" panose="02000000000000000000" pitchFamily="2" charset="0"/>
            </a:endParaRPr>
          </a:p>
        </p:txBody>
      </p:sp>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343401" y="1"/>
            <a:ext cx="4953000" cy="6858000"/>
          </a:xfrm>
          <a:prstGeom prst="rect">
            <a:avLst/>
          </a:prstGeom>
        </p:spPr>
      </p:pic>
    </p:spTree>
    <p:extLst>
      <p:ext uri="{BB962C8B-B14F-4D97-AF65-F5344CB8AC3E}">
        <p14:creationId xmlns:p14="http://schemas.microsoft.com/office/powerpoint/2010/main" val="230794777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wind"/>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fltVal val="0"/>
                                          </p:val>
                                        </p:tav>
                                        <p:tav tm="100000">
                                          <p:val>
                                            <p:strVal val="#ppt_w"/>
                                          </p:val>
                                        </p:tav>
                                      </p:tavLst>
                                    </p:anim>
                                    <p:anim calcmode="lin" valueType="num">
                                      <p:cBhvr>
                                        <p:cTn id="8" dur="1000" fill="hold"/>
                                        <p:tgtEl>
                                          <p:spTgt spid="2"/>
                                        </p:tgtEl>
                                        <p:attrNameLst>
                                          <p:attrName>ppt_h</p:attrName>
                                        </p:attrNameLst>
                                      </p:cBhvr>
                                      <p:tavLst>
                                        <p:tav tm="0">
                                          <p:val>
                                            <p:fltVal val="0"/>
                                          </p:val>
                                        </p:tav>
                                        <p:tav tm="100000">
                                          <p:val>
                                            <p:strVal val="#ppt_h"/>
                                          </p:val>
                                        </p:tav>
                                      </p:tavLst>
                                    </p:anim>
                                    <p:anim calcmode="lin" valueType="num">
                                      <p:cBhvr>
                                        <p:cTn id="9" dur="1000" fill="hold"/>
                                        <p:tgtEl>
                                          <p:spTgt spid="2"/>
                                        </p:tgtEl>
                                        <p:attrNameLst>
                                          <p:attrName>style.rotation</p:attrName>
                                        </p:attrNameLst>
                                      </p:cBhvr>
                                      <p:tavLst>
                                        <p:tav tm="0">
                                          <p:val>
                                            <p:fltVal val="90"/>
                                          </p:val>
                                        </p:tav>
                                        <p:tav tm="100000">
                                          <p:val>
                                            <p:fltVal val="0"/>
                                          </p:val>
                                        </p:tav>
                                      </p:tavLst>
                                    </p:anim>
                                    <p:animEffect transition="in" filter="fade">
                                      <p:cBhvr>
                                        <p:cTn id="10" dur="1000"/>
                                        <p:tgtEl>
                                          <p:spTgt spid="2"/>
                                        </p:tgtEl>
                                      </p:cBhvr>
                                    </p:animEffect>
                                  </p:childTnLst>
                                </p:cTn>
                              </p:par>
                            </p:childTnLst>
                          </p:cTn>
                        </p:par>
                      </p:childTnLst>
                    </p:cTn>
                  </p:par>
                  <p:par>
                    <p:cTn id="11" fill="hold">
                      <p:stCondLst>
                        <p:cond delay="indefinite"/>
                      </p:stCondLst>
                      <p:childTnLst>
                        <p:par>
                          <p:cTn id="12" fill="hold">
                            <p:stCondLst>
                              <p:cond delay="0"/>
                            </p:stCondLst>
                            <p:childTnLst>
                              <p:par>
                                <p:cTn id="13" presetID="26" presetClass="entr"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wipe(down)">
                                      <p:cBhvr>
                                        <p:cTn id="15" dur="580">
                                          <p:stCondLst>
                                            <p:cond delay="0"/>
                                          </p:stCondLst>
                                        </p:cTn>
                                        <p:tgtEl>
                                          <p:spTgt spid="7"/>
                                        </p:tgtEl>
                                      </p:cBhvr>
                                    </p:animEffect>
                                    <p:anim calcmode="lin" valueType="num">
                                      <p:cBhvr>
                                        <p:cTn id="16" dur="1822" tmFilter="0,0; 0.14,0.36; 0.43,0.73; 0.71,0.91; 1.0,1.0">
                                          <p:stCondLst>
                                            <p:cond delay="0"/>
                                          </p:stCondLst>
                                        </p:cTn>
                                        <p:tgtEl>
                                          <p:spTgt spid="7"/>
                                        </p:tgtEl>
                                        <p:attrNameLst>
                                          <p:attrName>ppt_x</p:attrName>
                                        </p:attrNameLst>
                                      </p:cBhvr>
                                      <p:tavLst>
                                        <p:tav tm="0">
                                          <p:val>
                                            <p:strVal val="#ppt_x-0.25"/>
                                          </p:val>
                                        </p:tav>
                                        <p:tav tm="100000">
                                          <p:val>
                                            <p:strVal val="#ppt_x"/>
                                          </p:val>
                                        </p:tav>
                                      </p:tavLst>
                                    </p:anim>
                                    <p:anim calcmode="lin" valueType="num">
                                      <p:cBhvr>
                                        <p:cTn id="17" dur="664" tmFilter="0.0,0.0; 0.25,0.07; 0.50,0.2; 0.75,0.467; 1.0,1.0">
                                          <p:stCondLst>
                                            <p:cond delay="0"/>
                                          </p:stCondLst>
                                        </p:cTn>
                                        <p:tgtEl>
                                          <p:spTgt spid="7"/>
                                        </p:tgtEl>
                                        <p:attrNameLst>
                                          <p:attrName>ppt_y</p:attrName>
                                        </p:attrNameLst>
                                      </p:cBhvr>
                                      <p:tavLst>
                                        <p:tav tm="0" fmla="#ppt_y-sin(pi*$)/3">
                                          <p:val>
                                            <p:fltVal val="0.5"/>
                                          </p:val>
                                        </p:tav>
                                        <p:tav tm="100000">
                                          <p:val>
                                            <p:fltVal val="1"/>
                                          </p:val>
                                        </p:tav>
                                      </p:tavLst>
                                    </p:anim>
                                    <p:anim calcmode="lin" valueType="num">
                                      <p:cBhvr>
                                        <p:cTn id="18" dur="664" tmFilter="0, 0; 0.125,0.2665; 0.25,0.4; 0.375,0.465; 0.5,0.5;  0.625,0.535; 0.75,0.6; 0.875,0.7335; 1,1">
                                          <p:stCondLst>
                                            <p:cond delay="664"/>
                                          </p:stCondLst>
                                        </p:cTn>
                                        <p:tgtEl>
                                          <p:spTgt spid="7"/>
                                        </p:tgtEl>
                                        <p:attrNameLst>
                                          <p:attrName>ppt_y</p:attrName>
                                        </p:attrNameLst>
                                      </p:cBhvr>
                                      <p:tavLst>
                                        <p:tav tm="0" fmla="#ppt_y-sin(pi*$)/9">
                                          <p:val>
                                            <p:fltVal val="0"/>
                                          </p:val>
                                        </p:tav>
                                        <p:tav tm="100000">
                                          <p:val>
                                            <p:fltVal val="1"/>
                                          </p:val>
                                        </p:tav>
                                      </p:tavLst>
                                    </p:anim>
                                    <p:anim calcmode="lin" valueType="num">
                                      <p:cBhvr>
                                        <p:cTn id="19" dur="332" tmFilter="0, 0; 0.125,0.2665; 0.25,0.4; 0.375,0.465; 0.5,0.5;  0.625,0.535; 0.75,0.6; 0.875,0.7335; 1,1">
                                          <p:stCondLst>
                                            <p:cond delay="1324"/>
                                          </p:stCondLst>
                                        </p:cTn>
                                        <p:tgtEl>
                                          <p:spTgt spid="7"/>
                                        </p:tgtEl>
                                        <p:attrNameLst>
                                          <p:attrName>ppt_y</p:attrName>
                                        </p:attrNameLst>
                                      </p:cBhvr>
                                      <p:tavLst>
                                        <p:tav tm="0" fmla="#ppt_y-sin(pi*$)/27">
                                          <p:val>
                                            <p:fltVal val="0"/>
                                          </p:val>
                                        </p:tav>
                                        <p:tav tm="100000">
                                          <p:val>
                                            <p:fltVal val="1"/>
                                          </p:val>
                                        </p:tav>
                                      </p:tavLst>
                                    </p:anim>
                                    <p:anim calcmode="lin" valueType="num">
                                      <p:cBhvr>
                                        <p:cTn id="20" dur="164" tmFilter="0, 0; 0.125,0.2665; 0.25,0.4; 0.375,0.465; 0.5,0.5;  0.625,0.535; 0.75,0.6; 0.875,0.7335; 1,1">
                                          <p:stCondLst>
                                            <p:cond delay="1656"/>
                                          </p:stCondLst>
                                        </p:cTn>
                                        <p:tgtEl>
                                          <p:spTgt spid="7"/>
                                        </p:tgtEl>
                                        <p:attrNameLst>
                                          <p:attrName>ppt_y</p:attrName>
                                        </p:attrNameLst>
                                      </p:cBhvr>
                                      <p:tavLst>
                                        <p:tav tm="0" fmla="#ppt_y-sin(pi*$)/81">
                                          <p:val>
                                            <p:fltVal val="0"/>
                                          </p:val>
                                        </p:tav>
                                        <p:tav tm="100000">
                                          <p:val>
                                            <p:fltVal val="1"/>
                                          </p:val>
                                        </p:tav>
                                      </p:tavLst>
                                    </p:anim>
                                    <p:animScale>
                                      <p:cBhvr>
                                        <p:cTn id="21" dur="26">
                                          <p:stCondLst>
                                            <p:cond delay="650"/>
                                          </p:stCondLst>
                                        </p:cTn>
                                        <p:tgtEl>
                                          <p:spTgt spid="7"/>
                                        </p:tgtEl>
                                      </p:cBhvr>
                                      <p:to x="100000" y="60000"/>
                                    </p:animScale>
                                    <p:animScale>
                                      <p:cBhvr>
                                        <p:cTn id="22" dur="166" decel="50000">
                                          <p:stCondLst>
                                            <p:cond delay="676"/>
                                          </p:stCondLst>
                                        </p:cTn>
                                        <p:tgtEl>
                                          <p:spTgt spid="7"/>
                                        </p:tgtEl>
                                      </p:cBhvr>
                                      <p:to x="100000" y="100000"/>
                                    </p:animScale>
                                    <p:animScale>
                                      <p:cBhvr>
                                        <p:cTn id="23" dur="26">
                                          <p:stCondLst>
                                            <p:cond delay="1312"/>
                                          </p:stCondLst>
                                        </p:cTn>
                                        <p:tgtEl>
                                          <p:spTgt spid="7"/>
                                        </p:tgtEl>
                                      </p:cBhvr>
                                      <p:to x="100000" y="80000"/>
                                    </p:animScale>
                                    <p:animScale>
                                      <p:cBhvr>
                                        <p:cTn id="24" dur="166" decel="50000">
                                          <p:stCondLst>
                                            <p:cond delay="1338"/>
                                          </p:stCondLst>
                                        </p:cTn>
                                        <p:tgtEl>
                                          <p:spTgt spid="7"/>
                                        </p:tgtEl>
                                      </p:cBhvr>
                                      <p:to x="100000" y="100000"/>
                                    </p:animScale>
                                    <p:animScale>
                                      <p:cBhvr>
                                        <p:cTn id="25" dur="26">
                                          <p:stCondLst>
                                            <p:cond delay="1642"/>
                                          </p:stCondLst>
                                        </p:cTn>
                                        <p:tgtEl>
                                          <p:spTgt spid="7"/>
                                        </p:tgtEl>
                                      </p:cBhvr>
                                      <p:to x="100000" y="90000"/>
                                    </p:animScale>
                                    <p:animScale>
                                      <p:cBhvr>
                                        <p:cTn id="26" dur="166" decel="50000">
                                          <p:stCondLst>
                                            <p:cond delay="1668"/>
                                          </p:stCondLst>
                                        </p:cTn>
                                        <p:tgtEl>
                                          <p:spTgt spid="7"/>
                                        </p:tgtEl>
                                      </p:cBhvr>
                                      <p:to x="100000" y="100000"/>
                                    </p:animScale>
                                    <p:animScale>
                                      <p:cBhvr>
                                        <p:cTn id="27" dur="26">
                                          <p:stCondLst>
                                            <p:cond delay="1808"/>
                                          </p:stCondLst>
                                        </p:cTn>
                                        <p:tgtEl>
                                          <p:spTgt spid="7"/>
                                        </p:tgtEl>
                                      </p:cBhvr>
                                      <p:to x="100000" y="95000"/>
                                    </p:animScale>
                                    <p:animScale>
                                      <p:cBhvr>
                                        <p:cTn id="28" dur="166" decel="50000">
                                          <p:stCondLst>
                                            <p:cond delay="1834"/>
                                          </p:stCondLst>
                                        </p:cTn>
                                        <p:tgtEl>
                                          <p:spTgt spid="7"/>
                                        </p:tgtEl>
                                      </p:cBhvr>
                                      <p:to x="100000" y="100000"/>
                                    </p:animScale>
                                  </p:childTnLst>
                                </p:cTn>
                              </p:par>
                            </p:childTnLst>
                          </p:cTn>
                        </p:par>
                      </p:childTnLst>
                    </p:cTn>
                  </p:par>
                  <p:par>
                    <p:cTn id="29" fill="hold">
                      <p:stCondLst>
                        <p:cond delay="indefinite"/>
                      </p:stCondLst>
                      <p:childTnLst>
                        <p:par>
                          <p:cTn id="30" fill="hold">
                            <p:stCondLst>
                              <p:cond delay="0"/>
                            </p:stCondLst>
                            <p:childTnLst>
                              <p:par>
                                <p:cTn id="31" presetID="14" presetClass="entr" presetSubtype="10" fill="hold" nodeType="clickEffect">
                                  <p:stCondLst>
                                    <p:cond delay="0"/>
                                  </p:stCondLst>
                                  <p:childTnLst>
                                    <p:set>
                                      <p:cBhvr>
                                        <p:cTn id="32" dur="1" fill="hold">
                                          <p:stCondLst>
                                            <p:cond delay="0"/>
                                          </p:stCondLst>
                                        </p:cTn>
                                        <p:tgtEl>
                                          <p:spTgt spid="4"/>
                                        </p:tgtEl>
                                        <p:attrNameLst>
                                          <p:attrName>style.visibility</p:attrName>
                                        </p:attrNameLst>
                                      </p:cBhvr>
                                      <p:to>
                                        <p:strVal val="visible"/>
                                      </p:to>
                                    </p:set>
                                    <p:animEffect transition="in" filter="randombar(horizontal)">
                                      <p:cBhvr>
                                        <p:cTn id="33"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371600" y="3276600"/>
            <a:ext cx="5638800" cy="625171"/>
          </a:xfrm>
          <a:prstGeom prst="rect">
            <a:avLst/>
          </a:prstGeom>
        </p:spPr>
        <p:txBody>
          <a:bodyPr wrap="square">
            <a:spAutoFit/>
          </a:bodyPr>
          <a:lstStyle/>
          <a:p>
            <a:pPr>
              <a:lnSpc>
                <a:spcPts val="2850"/>
              </a:lnSpc>
              <a:spcBef>
                <a:spcPts val="3900"/>
              </a:spcBef>
              <a:spcAft>
                <a:spcPts val="2100"/>
              </a:spcAft>
            </a:pPr>
            <a:r>
              <a:rPr lang="bn-IN" sz="6600" b="1" dirty="0">
                <a:solidFill>
                  <a:srgbClr val="1D2129"/>
                </a:solidFill>
                <a:latin typeface="Calibri" panose="020F0502020204030204" pitchFamily="34" charset="0"/>
                <a:ea typeface="Times New Roman" panose="02020603050405020304" pitchFamily="18" charset="0"/>
                <a:cs typeface="NikoshBAN" panose="02000000000000000000" pitchFamily="2" charset="0"/>
              </a:rPr>
              <a:t>সন্ত্রাসবাদের কারণঃ </a:t>
            </a:r>
            <a:endParaRPr lang="en-US" sz="3200" dirty="0">
              <a:effectLst/>
              <a:latin typeface="Calibri" panose="020F0502020204030204" pitchFamily="34" charset="0"/>
              <a:ea typeface="Calibri" panose="020F0502020204030204" pitchFamily="34" charset="0"/>
              <a:cs typeface="Arial" panose="020B0604020202020204" pitchFamily="34" charset="0"/>
            </a:endParaRPr>
          </a:p>
        </p:txBody>
      </p:sp>
      <p:sp>
        <p:nvSpPr>
          <p:cNvPr id="3" name="TextBox 2"/>
          <p:cNvSpPr txBox="1"/>
          <p:nvPr/>
        </p:nvSpPr>
        <p:spPr>
          <a:xfrm>
            <a:off x="1371600" y="3810000"/>
            <a:ext cx="6858000" cy="3046988"/>
          </a:xfrm>
          <a:prstGeom prst="rect">
            <a:avLst/>
          </a:prstGeom>
          <a:noFill/>
        </p:spPr>
        <p:txBody>
          <a:bodyPr wrap="square" rtlCol="0">
            <a:spAutoFit/>
          </a:bodyPr>
          <a:lstStyle/>
          <a:p>
            <a:pPr marL="514350" indent="-514350">
              <a:buFont typeface="+mj-lt"/>
              <a:buAutoNum type="arabicPeriod"/>
            </a:pPr>
            <a:r>
              <a:rPr lang="bn-IN" sz="4800" b="1" dirty="0">
                <a:latin typeface="NikoshBAN" panose="02000000000000000000" pitchFamily="2" charset="0"/>
                <a:cs typeface="NikoshBAN" panose="02000000000000000000" pitchFamily="2" charset="0"/>
              </a:rPr>
              <a:t>অবিচার বেড়ে যাওয়া </a:t>
            </a:r>
            <a:endParaRPr lang="bn-IN" sz="4800" b="1" dirty="0" smtClean="0">
              <a:latin typeface="NikoshBAN" panose="02000000000000000000" pitchFamily="2" charset="0"/>
              <a:cs typeface="NikoshBAN" panose="02000000000000000000" pitchFamily="2" charset="0"/>
            </a:endParaRPr>
          </a:p>
          <a:p>
            <a:pPr marL="514350" indent="-514350">
              <a:buFont typeface="+mj-lt"/>
              <a:buAutoNum type="arabicPeriod"/>
            </a:pPr>
            <a:r>
              <a:rPr lang="bn-IN" sz="4800" b="1" dirty="0" smtClean="0">
                <a:latin typeface="NikoshBAN" panose="02000000000000000000" pitchFamily="2" charset="0"/>
                <a:cs typeface="NikoshBAN" panose="02000000000000000000" pitchFamily="2" charset="0"/>
              </a:rPr>
              <a:t>সুবিচারের অভাবঃ</a:t>
            </a:r>
          </a:p>
          <a:p>
            <a:pPr marL="514350" indent="-514350">
              <a:buFont typeface="+mj-lt"/>
              <a:buAutoNum type="arabicPeriod"/>
            </a:pPr>
            <a:r>
              <a:rPr lang="bn-IN" sz="4800" b="1" dirty="0" smtClean="0">
                <a:latin typeface="NikoshBAN" panose="02000000000000000000" pitchFamily="2" charset="0"/>
                <a:cs typeface="NikoshBAN" panose="02000000000000000000" pitchFamily="2" charset="0"/>
              </a:rPr>
              <a:t>লোভঃ</a:t>
            </a:r>
          </a:p>
          <a:p>
            <a:pPr marL="514350" indent="-514350">
              <a:buFont typeface="+mj-lt"/>
              <a:buAutoNum type="arabicPeriod"/>
            </a:pPr>
            <a:r>
              <a:rPr lang="bn-IN" sz="4800" b="1" dirty="0" smtClean="0">
                <a:latin typeface="NikoshBAN" panose="02000000000000000000" pitchFamily="2" charset="0"/>
                <a:cs typeface="NikoshBAN" panose="02000000000000000000" pitchFamily="2" charset="0"/>
              </a:rPr>
              <a:t>সুশাষণের </a:t>
            </a:r>
            <a:r>
              <a:rPr lang="bn-IN" sz="4800" b="1" dirty="0">
                <a:latin typeface="NikoshBAN" panose="02000000000000000000" pitchFamily="2" charset="0"/>
                <a:cs typeface="NikoshBAN" panose="02000000000000000000" pitchFamily="2" charset="0"/>
              </a:rPr>
              <a:t>অভাবঃ </a:t>
            </a:r>
            <a:r>
              <a:rPr lang="bn-IN" sz="4800" b="1" dirty="0" smtClean="0">
                <a:latin typeface="NikoshBAN" panose="02000000000000000000" pitchFamily="2" charset="0"/>
                <a:cs typeface="NikoshBAN" panose="02000000000000000000" pitchFamily="2" charset="0"/>
              </a:rPr>
              <a:t> </a:t>
            </a:r>
            <a:endParaRPr lang="en-US" sz="3200" dirty="0">
              <a:latin typeface="NikoshBAN" panose="02000000000000000000" pitchFamily="2" charset="0"/>
              <a:cs typeface="NikoshBAN" panose="02000000000000000000" pitchFamily="2" charset="0"/>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638800" y="1"/>
            <a:ext cx="3505200" cy="2987370"/>
          </a:xfrm>
          <a:prstGeom prst="rect">
            <a:avLst/>
          </a:prstGeom>
        </p:spPr>
      </p:pic>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8600" y="0"/>
            <a:ext cx="5257800" cy="2987371"/>
          </a:xfrm>
          <a:prstGeom prst="rect">
            <a:avLst/>
          </a:prstGeom>
        </p:spPr>
      </p:pic>
    </p:spTree>
    <p:extLst>
      <p:ext uri="{BB962C8B-B14F-4D97-AF65-F5344CB8AC3E}">
        <p14:creationId xmlns:p14="http://schemas.microsoft.com/office/powerpoint/2010/main" val="34940299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additive="base">
                                        <p:cTn id="13" dur="500" fill="hold"/>
                                        <p:tgtEl>
                                          <p:spTgt spid="6"/>
                                        </p:tgtEl>
                                        <p:attrNameLst>
                                          <p:attrName>ppt_x</p:attrName>
                                        </p:attrNameLst>
                                      </p:cBhvr>
                                      <p:tavLst>
                                        <p:tav tm="0">
                                          <p:val>
                                            <p:strVal val="#ppt_x"/>
                                          </p:val>
                                        </p:tav>
                                        <p:tav tm="100000">
                                          <p:val>
                                            <p:strVal val="#ppt_x"/>
                                          </p:val>
                                        </p:tav>
                                      </p:tavLst>
                                    </p:anim>
                                    <p:anim calcmode="lin" valueType="num">
                                      <p:cBhvr additive="base">
                                        <p:cTn id="14"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nodeType="clickEffect">
                                  <p:stCondLst>
                                    <p:cond delay="0"/>
                                  </p:stCondLst>
                                  <p:iterate type="lt">
                                    <p:tmPct val="0"/>
                                  </p:iterate>
                                  <p:childTnLst>
                                    <p:set>
                                      <p:cBhvr>
                                        <p:cTn id="18" dur="1" fill="hold">
                                          <p:stCondLst>
                                            <p:cond delay="0"/>
                                          </p:stCondLst>
                                        </p:cTn>
                                        <p:tgtEl>
                                          <p:spTgt spid="2">
                                            <p:txEl>
                                              <p:pRg st="0" end="0"/>
                                            </p:txEl>
                                          </p:spTgt>
                                        </p:tgtEl>
                                        <p:attrNameLst>
                                          <p:attrName>style.visibility</p:attrName>
                                        </p:attrNameLst>
                                      </p:cBhvr>
                                      <p:to>
                                        <p:strVal val="visible"/>
                                      </p:to>
                                    </p:set>
                                    <p:animEffect transition="in" filter="barn(inVertical)">
                                      <p:cBhvr>
                                        <p:cTn id="19" dur="500"/>
                                        <p:tgtEl>
                                          <p:spTgt spid="2">
                                            <p:txEl>
                                              <p:pRg st="0" end="0"/>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34" presetClass="emph" presetSubtype="0" fill="hold" nodeType="clickEffect">
                                  <p:stCondLst>
                                    <p:cond delay="0"/>
                                  </p:stCondLst>
                                  <p:iterate type="lt">
                                    <p:tmPct val="10000"/>
                                  </p:iterate>
                                  <p:childTnLst>
                                    <p:animMotion origin="layout" path="M 0.0 0.0 L 0.0 -0.07213" pathEditMode="relative" ptsTypes="">
                                      <p:cBhvr>
                                        <p:cTn id="23" dur="250" accel="50000" decel="50000" autoRev="1" fill="hold">
                                          <p:stCondLst>
                                            <p:cond delay="0"/>
                                          </p:stCondLst>
                                        </p:cTn>
                                        <p:tgtEl>
                                          <p:spTgt spid="2">
                                            <p:txEl>
                                              <p:pRg st="0" end="0"/>
                                            </p:txEl>
                                          </p:spTgt>
                                        </p:tgtEl>
                                        <p:attrNameLst>
                                          <p:attrName>ppt_x</p:attrName>
                                          <p:attrName>ppt_y</p:attrName>
                                        </p:attrNameLst>
                                      </p:cBhvr>
                                    </p:animMotion>
                                    <p:animRot by="1500000">
                                      <p:cBhvr>
                                        <p:cTn id="24" dur="125" fill="hold">
                                          <p:stCondLst>
                                            <p:cond delay="0"/>
                                          </p:stCondLst>
                                        </p:cTn>
                                        <p:tgtEl>
                                          <p:spTgt spid="2">
                                            <p:txEl>
                                              <p:pRg st="0" end="0"/>
                                            </p:txEl>
                                          </p:spTgt>
                                        </p:tgtEl>
                                        <p:attrNameLst>
                                          <p:attrName>r</p:attrName>
                                        </p:attrNameLst>
                                      </p:cBhvr>
                                    </p:animRot>
                                    <p:animRot by="-1500000">
                                      <p:cBhvr>
                                        <p:cTn id="25" dur="125" fill="hold">
                                          <p:stCondLst>
                                            <p:cond delay="125"/>
                                          </p:stCondLst>
                                        </p:cTn>
                                        <p:tgtEl>
                                          <p:spTgt spid="2">
                                            <p:txEl>
                                              <p:pRg st="0" end="0"/>
                                            </p:txEl>
                                          </p:spTgt>
                                        </p:tgtEl>
                                        <p:attrNameLst>
                                          <p:attrName>r</p:attrName>
                                        </p:attrNameLst>
                                      </p:cBhvr>
                                    </p:animRot>
                                    <p:animRot by="-1500000">
                                      <p:cBhvr>
                                        <p:cTn id="26" dur="125" fill="hold">
                                          <p:stCondLst>
                                            <p:cond delay="250"/>
                                          </p:stCondLst>
                                        </p:cTn>
                                        <p:tgtEl>
                                          <p:spTgt spid="2">
                                            <p:txEl>
                                              <p:pRg st="0" end="0"/>
                                            </p:txEl>
                                          </p:spTgt>
                                        </p:tgtEl>
                                        <p:attrNameLst>
                                          <p:attrName>r</p:attrName>
                                        </p:attrNameLst>
                                      </p:cBhvr>
                                    </p:animRot>
                                    <p:animRot by="1500000">
                                      <p:cBhvr>
                                        <p:cTn id="27" dur="125" fill="hold">
                                          <p:stCondLst>
                                            <p:cond delay="375"/>
                                          </p:stCondLst>
                                        </p:cTn>
                                        <p:tgtEl>
                                          <p:spTgt spid="2">
                                            <p:txEl>
                                              <p:pRg st="0" end="0"/>
                                            </p:txEl>
                                          </p:spTgt>
                                        </p:tgtEl>
                                        <p:attrNameLst>
                                          <p:attrName>r</p:attrName>
                                        </p:attrNameLst>
                                      </p:cBhvr>
                                    </p:animRot>
                                  </p:childTnLst>
                                </p:cTn>
                              </p:par>
                            </p:childTnLst>
                          </p:cTn>
                        </p:par>
                      </p:childTnLst>
                    </p:cTn>
                  </p:par>
                  <p:par>
                    <p:cTn id="28" fill="hold">
                      <p:stCondLst>
                        <p:cond delay="indefinite"/>
                      </p:stCondLst>
                      <p:childTnLst>
                        <p:par>
                          <p:cTn id="29" fill="hold">
                            <p:stCondLst>
                              <p:cond delay="0"/>
                            </p:stCondLst>
                            <p:childTnLst>
                              <p:par>
                                <p:cTn id="30" presetID="45" presetClass="entr" presetSubtype="0" fill="hold" nodeType="clickEffect">
                                  <p:stCondLst>
                                    <p:cond delay="0"/>
                                  </p:stCondLst>
                                  <p:childTnLst>
                                    <p:set>
                                      <p:cBhvr>
                                        <p:cTn id="31" dur="1" fill="hold">
                                          <p:stCondLst>
                                            <p:cond delay="0"/>
                                          </p:stCondLst>
                                        </p:cTn>
                                        <p:tgtEl>
                                          <p:spTgt spid="3">
                                            <p:txEl>
                                              <p:pRg st="0" end="0"/>
                                            </p:txEl>
                                          </p:spTgt>
                                        </p:tgtEl>
                                        <p:attrNameLst>
                                          <p:attrName>style.visibility</p:attrName>
                                        </p:attrNameLst>
                                      </p:cBhvr>
                                      <p:to>
                                        <p:strVal val="visible"/>
                                      </p:to>
                                    </p:set>
                                    <p:animEffect transition="in" filter="fade">
                                      <p:cBhvr>
                                        <p:cTn id="32" dur="2000"/>
                                        <p:tgtEl>
                                          <p:spTgt spid="3">
                                            <p:txEl>
                                              <p:pRg st="0" end="0"/>
                                            </p:txEl>
                                          </p:spTgt>
                                        </p:tgtEl>
                                      </p:cBhvr>
                                    </p:animEffect>
                                    <p:anim calcmode="lin" valueType="num">
                                      <p:cBhvr>
                                        <p:cTn id="33" dur="2000" fill="hold"/>
                                        <p:tgtEl>
                                          <p:spTgt spid="3">
                                            <p:txEl>
                                              <p:pRg st="0" end="0"/>
                                            </p:txEl>
                                          </p:spTgt>
                                        </p:tgtEl>
                                        <p:attrNameLst>
                                          <p:attrName>ppt_w</p:attrName>
                                        </p:attrNameLst>
                                      </p:cBhvr>
                                      <p:tavLst>
                                        <p:tav tm="0" fmla="#ppt_w*sin(2.5*pi*$)">
                                          <p:val>
                                            <p:fltVal val="0"/>
                                          </p:val>
                                        </p:tav>
                                        <p:tav tm="100000">
                                          <p:val>
                                            <p:fltVal val="1"/>
                                          </p:val>
                                        </p:tav>
                                      </p:tavLst>
                                    </p:anim>
                                    <p:anim calcmode="lin" valueType="num">
                                      <p:cBhvr>
                                        <p:cTn id="34" dur="2000" fill="hold"/>
                                        <p:tgtEl>
                                          <p:spTgt spid="3">
                                            <p:txEl>
                                              <p:pRg st="0" end="0"/>
                                            </p:txEl>
                                          </p:spTgt>
                                        </p:tgtEl>
                                        <p:attrNameLst>
                                          <p:attrName>ppt_h</p:attrName>
                                        </p:attrNameLst>
                                      </p:cBhvr>
                                      <p:tavLst>
                                        <p:tav tm="0">
                                          <p:val>
                                            <p:strVal val="#ppt_h"/>
                                          </p:val>
                                        </p:tav>
                                        <p:tav tm="100000">
                                          <p:val>
                                            <p:strVal val="#ppt_h"/>
                                          </p:val>
                                        </p:tav>
                                      </p:tavLst>
                                    </p:anim>
                                  </p:childTnLst>
                                </p:cTn>
                              </p:par>
                            </p:childTnLst>
                          </p:cTn>
                        </p:par>
                      </p:childTnLst>
                    </p:cTn>
                  </p:par>
                  <p:par>
                    <p:cTn id="35" fill="hold">
                      <p:stCondLst>
                        <p:cond delay="indefinite"/>
                      </p:stCondLst>
                      <p:childTnLst>
                        <p:par>
                          <p:cTn id="36" fill="hold">
                            <p:stCondLst>
                              <p:cond delay="0"/>
                            </p:stCondLst>
                            <p:childTnLst>
                              <p:par>
                                <p:cTn id="37" presetID="6" presetClass="entr" presetSubtype="16" fill="hold" nodeType="clickEffect">
                                  <p:stCondLst>
                                    <p:cond delay="0"/>
                                  </p:stCondLst>
                                  <p:childTnLst>
                                    <p:set>
                                      <p:cBhvr>
                                        <p:cTn id="38" dur="1" fill="hold">
                                          <p:stCondLst>
                                            <p:cond delay="0"/>
                                          </p:stCondLst>
                                        </p:cTn>
                                        <p:tgtEl>
                                          <p:spTgt spid="3">
                                            <p:txEl>
                                              <p:pRg st="1" end="1"/>
                                            </p:txEl>
                                          </p:spTgt>
                                        </p:tgtEl>
                                        <p:attrNameLst>
                                          <p:attrName>style.visibility</p:attrName>
                                        </p:attrNameLst>
                                      </p:cBhvr>
                                      <p:to>
                                        <p:strVal val="visible"/>
                                      </p:to>
                                    </p:set>
                                    <p:animEffect transition="in" filter="circle(in)">
                                      <p:cBhvr>
                                        <p:cTn id="39" dur="2000"/>
                                        <p:tgtEl>
                                          <p:spTgt spid="3">
                                            <p:txEl>
                                              <p:pRg st="1" end="1"/>
                                            </p:txEl>
                                          </p:spTgt>
                                        </p:tgtEl>
                                      </p:cBhvr>
                                    </p:animEffect>
                                  </p:childTnLst>
                                </p:cTn>
                              </p:par>
                            </p:childTnLst>
                          </p:cTn>
                        </p:par>
                      </p:childTnLst>
                    </p:cTn>
                  </p:par>
                  <p:par>
                    <p:cTn id="40" fill="hold">
                      <p:stCondLst>
                        <p:cond delay="indefinite"/>
                      </p:stCondLst>
                      <p:childTnLst>
                        <p:par>
                          <p:cTn id="41" fill="hold">
                            <p:stCondLst>
                              <p:cond delay="0"/>
                            </p:stCondLst>
                            <p:childTnLst>
                              <p:par>
                                <p:cTn id="42" presetID="31" presetClass="entr" presetSubtype="0" fill="hold" nodeType="clickEffect">
                                  <p:stCondLst>
                                    <p:cond delay="0"/>
                                  </p:stCondLst>
                                  <p:childTnLst>
                                    <p:set>
                                      <p:cBhvr>
                                        <p:cTn id="43" dur="1" fill="hold">
                                          <p:stCondLst>
                                            <p:cond delay="0"/>
                                          </p:stCondLst>
                                        </p:cTn>
                                        <p:tgtEl>
                                          <p:spTgt spid="3">
                                            <p:txEl>
                                              <p:pRg st="2" end="2"/>
                                            </p:txEl>
                                          </p:spTgt>
                                        </p:tgtEl>
                                        <p:attrNameLst>
                                          <p:attrName>style.visibility</p:attrName>
                                        </p:attrNameLst>
                                      </p:cBhvr>
                                      <p:to>
                                        <p:strVal val="visible"/>
                                      </p:to>
                                    </p:set>
                                    <p:anim calcmode="lin" valueType="num">
                                      <p:cBhvr>
                                        <p:cTn id="44" dur="1000" fill="hold"/>
                                        <p:tgtEl>
                                          <p:spTgt spid="3">
                                            <p:txEl>
                                              <p:pRg st="2" end="2"/>
                                            </p:txEl>
                                          </p:spTgt>
                                        </p:tgtEl>
                                        <p:attrNameLst>
                                          <p:attrName>ppt_w</p:attrName>
                                        </p:attrNameLst>
                                      </p:cBhvr>
                                      <p:tavLst>
                                        <p:tav tm="0">
                                          <p:val>
                                            <p:fltVal val="0"/>
                                          </p:val>
                                        </p:tav>
                                        <p:tav tm="100000">
                                          <p:val>
                                            <p:strVal val="#ppt_w"/>
                                          </p:val>
                                        </p:tav>
                                      </p:tavLst>
                                    </p:anim>
                                    <p:anim calcmode="lin" valueType="num">
                                      <p:cBhvr>
                                        <p:cTn id="45" dur="1000" fill="hold"/>
                                        <p:tgtEl>
                                          <p:spTgt spid="3">
                                            <p:txEl>
                                              <p:pRg st="2" end="2"/>
                                            </p:txEl>
                                          </p:spTgt>
                                        </p:tgtEl>
                                        <p:attrNameLst>
                                          <p:attrName>ppt_h</p:attrName>
                                        </p:attrNameLst>
                                      </p:cBhvr>
                                      <p:tavLst>
                                        <p:tav tm="0">
                                          <p:val>
                                            <p:fltVal val="0"/>
                                          </p:val>
                                        </p:tav>
                                        <p:tav tm="100000">
                                          <p:val>
                                            <p:strVal val="#ppt_h"/>
                                          </p:val>
                                        </p:tav>
                                      </p:tavLst>
                                    </p:anim>
                                    <p:anim calcmode="lin" valueType="num">
                                      <p:cBhvr>
                                        <p:cTn id="46" dur="1000" fill="hold"/>
                                        <p:tgtEl>
                                          <p:spTgt spid="3">
                                            <p:txEl>
                                              <p:pRg st="2" end="2"/>
                                            </p:txEl>
                                          </p:spTgt>
                                        </p:tgtEl>
                                        <p:attrNameLst>
                                          <p:attrName>style.rotation</p:attrName>
                                        </p:attrNameLst>
                                      </p:cBhvr>
                                      <p:tavLst>
                                        <p:tav tm="0">
                                          <p:val>
                                            <p:fltVal val="90"/>
                                          </p:val>
                                        </p:tav>
                                        <p:tav tm="100000">
                                          <p:val>
                                            <p:fltVal val="0"/>
                                          </p:val>
                                        </p:tav>
                                      </p:tavLst>
                                    </p:anim>
                                    <p:animEffect transition="in" filter="fade">
                                      <p:cBhvr>
                                        <p:cTn id="47" dur="1000"/>
                                        <p:tgtEl>
                                          <p:spTgt spid="3">
                                            <p:txEl>
                                              <p:pRg st="2" end="2"/>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21" presetClass="entr" presetSubtype="1" fill="hold" nodeType="clickEffect">
                                  <p:stCondLst>
                                    <p:cond delay="0"/>
                                  </p:stCondLst>
                                  <p:childTnLst>
                                    <p:set>
                                      <p:cBhvr>
                                        <p:cTn id="51" dur="1" fill="hold">
                                          <p:stCondLst>
                                            <p:cond delay="0"/>
                                          </p:stCondLst>
                                        </p:cTn>
                                        <p:tgtEl>
                                          <p:spTgt spid="3">
                                            <p:txEl>
                                              <p:pRg st="3" end="3"/>
                                            </p:txEl>
                                          </p:spTgt>
                                        </p:tgtEl>
                                        <p:attrNameLst>
                                          <p:attrName>style.visibility</p:attrName>
                                        </p:attrNameLst>
                                      </p:cBhvr>
                                      <p:to>
                                        <p:strVal val="visible"/>
                                      </p:to>
                                    </p:set>
                                    <p:animEffect transition="in" filter="wheel(1)">
                                      <p:cBhvr>
                                        <p:cTn id="52" dur="20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26423" y="152400"/>
            <a:ext cx="7228510" cy="525144"/>
          </a:xfrm>
          <a:prstGeom prst="rect">
            <a:avLst/>
          </a:prstGeom>
        </p:spPr>
        <p:txBody>
          <a:bodyPr wrap="square">
            <a:spAutoFit/>
          </a:bodyPr>
          <a:lstStyle/>
          <a:p>
            <a:pPr>
              <a:lnSpc>
                <a:spcPts val="2850"/>
              </a:lnSpc>
              <a:spcBef>
                <a:spcPts val="3900"/>
              </a:spcBef>
              <a:spcAft>
                <a:spcPts val="2100"/>
              </a:spcAft>
            </a:pPr>
            <a:r>
              <a:rPr lang="bn-IN" sz="4000" dirty="0" smtClean="0">
                <a:ln w="0"/>
                <a:solidFill>
                  <a:schemeClr val="accent1"/>
                </a:solidFill>
                <a:effectLst>
                  <a:glow rad="139700">
                    <a:schemeClr val="accent2">
                      <a:satMod val="175000"/>
                      <a:alpha val="40000"/>
                    </a:schemeClr>
                  </a:glow>
                  <a:outerShdw blurRad="38100" dist="25400" dir="5400000" algn="ctr" rotWithShape="0">
                    <a:srgbClr val="6E747A">
                      <a:alpha val="43000"/>
                    </a:srgbClr>
                  </a:outerShdw>
                </a:effectLst>
                <a:latin typeface="Calibri" panose="020F0502020204030204" pitchFamily="34" charset="0"/>
                <a:ea typeface="Times New Roman" panose="02020603050405020304" pitchFamily="18" charset="0"/>
                <a:cs typeface="NikoshBAN" panose="02000000000000000000" pitchFamily="2" charset="0"/>
              </a:rPr>
              <a:t>মুসলিম হিসেবে আমাদের  </a:t>
            </a:r>
            <a:r>
              <a:rPr lang="bn-IN" sz="4000" dirty="0">
                <a:ln w="0"/>
                <a:solidFill>
                  <a:schemeClr val="accent1"/>
                </a:solidFill>
                <a:effectLst>
                  <a:glow rad="139700">
                    <a:schemeClr val="accent2">
                      <a:satMod val="175000"/>
                      <a:alpha val="40000"/>
                    </a:schemeClr>
                  </a:glow>
                  <a:outerShdw blurRad="38100" dist="25400" dir="5400000" algn="ctr" rotWithShape="0">
                    <a:srgbClr val="6E747A">
                      <a:alpha val="43000"/>
                    </a:srgbClr>
                  </a:outerShdw>
                </a:effectLst>
                <a:latin typeface="Calibri" panose="020F0502020204030204" pitchFamily="34" charset="0"/>
                <a:ea typeface="Times New Roman" panose="02020603050405020304" pitchFamily="18" charset="0"/>
                <a:cs typeface="NikoshBAN" panose="02000000000000000000" pitchFamily="2" charset="0"/>
              </a:rPr>
              <a:t>কি </a:t>
            </a:r>
            <a:r>
              <a:rPr lang="bn-IN" sz="4000" dirty="0" smtClean="0">
                <a:ln w="0"/>
                <a:solidFill>
                  <a:schemeClr val="accent1"/>
                </a:solidFill>
                <a:effectLst>
                  <a:glow rad="139700">
                    <a:schemeClr val="accent2">
                      <a:satMod val="175000"/>
                      <a:alpha val="40000"/>
                    </a:schemeClr>
                  </a:glow>
                  <a:outerShdw blurRad="38100" dist="25400" dir="5400000" algn="ctr" rotWithShape="0">
                    <a:srgbClr val="6E747A">
                      <a:alpha val="43000"/>
                    </a:srgbClr>
                  </a:outerShdw>
                </a:effectLst>
                <a:latin typeface="Calibri" panose="020F0502020204030204" pitchFamily="34" charset="0"/>
                <a:ea typeface="Times New Roman" panose="02020603050405020304" pitchFamily="18" charset="0"/>
                <a:cs typeface="NikoshBAN" panose="02000000000000000000" pitchFamily="2" charset="0"/>
              </a:rPr>
              <a:t>করা উচিত</a:t>
            </a:r>
            <a:r>
              <a:rPr lang="en-US" sz="4000" dirty="0" smtClean="0">
                <a:ln w="0"/>
                <a:solidFill>
                  <a:schemeClr val="accent1"/>
                </a:solidFill>
                <a:effectLst>
                  <a:glow rad="139700">
                    <a:schemeClr val="accent2">
                      <a:satMod val="175000"/>
                      <a:alpha val="40000"/>
                    </a:schemeClr>
                  </a:glow>
                  <a:outerShdw blurRad="38100" dist="25400" dir="5400000" algn="ctr" rotWithShape="0">
                    <a:srgbClr val="6E747A">
                      <a:alpha val="43000"/>
                    </a:srgbClr>
                  </a:outerShdw>
                </a:effectLst>
                <a:latin typeface="NikoshBAN" panose="02000000000000000000" pitchFamily="2" charset="0"/>
                <a:ea typeface="Times New Roman" panose="02020603050405020304" pitchFamily="18" charset="0"/>
                <a:cs typeface="Arial" panose="020B0604020202020204" pitchFamily="34" charset="0"/>
              </a:rPr>
              <a:t>? </a:t>
            </a:r>
            <a:endParaRPr lang="en-US" sz="1600" dirty="0">
              <a:ln w="0"/>
              <a:solidFill>
                <a:schemeClr val="accent1"/>
              </a:solidFill>
              <a:effectLst>
                <a:glow rad="139700">
                  <a:schemeClr val="accent2">
                    <a:satMod val="175000"/>
                    <a:alpha val="40000"/>
                  </a:schemeClr>
                </a:glow>
                <a:outerShdw blurRad="38100" dist="25400" dir="5400000" algn="ctr" rotWithShape="0">
                  <a:srgbClr val="6E747A">
                    <a:alpha val="43000"/>
                  </a:srgbClr>
                </a:outerShdw>
              </a:effectLst>
              <a:latin typeface="Calibri" panose="020F0502020204030204" pitchFamily="34" charset="0"/>
              <a:ea typeface="Calibri" panose="020F0502020204030204" pitchFamily="34" charset="0"/>
              <a:cs typeface="Arial" panose="020B0604020202020204" pitchFamily="34" charset="0"/>
            </a:endParaRPr>
          </a:p>
        </p:txBody>
      </p:sp>
      <p:sp>
        <p:nvSpPr>
          <p:cNvPr id="3" name="Rectangle 2"/>
          <p:cNvSpPr/>
          <p:nvPr/>
        </p:nvSpPr>
        <p:spPr>
          <a:xfrm>
            <a:off x="276498" y="677544"/>
            <a:ext cx="8534400" cy="3005310"/>
          </a:xfrm>
          <a:prstGeom prst="rect">
            <a:avLst/>
          </a:prstGeom>
        </p:spPr>
        <p:txBody>
          <a:bodyPr wrap="square">
            <a:spAutoFit/>
          </a:bodyPr>
          <a:lstStyle/>
          <a:p>
            <a:pPr>
              <a:lnSpc>
                <a:spcPts val="2100"/>
              </a:lnSpc>
              <a:spcAft>
                <a:spcPts val="800"/>
              </a:spcAft>
            </a:pPr>
            <a:r>
              <a:rPr lang="bn-IN" sz="2800" b="1" dirty="0">
                <a:solidFill>
                  <a:srgbClr val="1D2129"/>
                </a:solidFill>
                <a:latin typeface="Calibri" panose="020F0502020204030204" pitchFamily="34" charset="0"/>
                <a:ea typeface="Times New Roman" panose="02020603050405020304" pitchFamily="18" charset="0"/>
                <a:cs typeface="NikoshBAN" panose="02000000000000000000" pitchFamily="2" charset="0"/>
              </a:rPr>
              <a:t>কাউকে ধর্মান্তরিত হতে বাধ্য করা মুসলিমদের কাজ না</a:t>
            </a:r>
            <a:r>
              <a:rPr lang="en-US" sz="2800" b="1" dirty="0">
                <a:solidFill>
                  <a:srgbClr val="1D2129"/>
                </a:solidFill>
                <a:latin typeface="NikoshBAN" panose="02000000000000000000" pitchFamily="2" charset="0"/>
                <a:ea typeface="Times New Roman" panose="02020603050405020304" pitchFamily="18" charset="0"/>
                <a:cs typeface="Arial" panose="020B0604020202020204" pitchFamily="34" charset="0"/>
              </a:rPr>
              <a:t>, </a:t>
            </a:r>
            <a:r>
              <a:rPr lang="bn-IN" sz="2800" b="1" dirty="0">
                <a:solidFill>
                  <a:srgbClr val="1D2129"/>
                </a:solidFill>
                <a:latin typeface="Calibri" panose="020F0502020204030204" pitchFamily="34" charset="0"/>
                <a:ea typeface="Times New Roman" panose="02020603050405020304" pitchFamily="18" charset="0"/>
                <a:cs typeface="NikoshBAN" panose="02000000000000000000" pitchFamily="2" charset="0"/>
              </a:rPr>
              <a:t>কারও উপর </a:t>
            </a:r>
            <a:r>
              <a:rPr lang="bn-IN" sz="2800" b="1" dirty="0" smtClean="0">
                <a:solidFill>
                  <a:srgbClr val="1D2129"/>
                </a:solidFill>
                <a:latin typeface="Calibri" panose="020F0502020204030204" pitchFamily="34" charset="0"/>
                <a:ea typeface="Times New Roman" panose="02020603050405020304" pitchFamily="18" charset="0"/>
                <a:cs typeface="NikoshBAN" panose="02000000000000000000" pitchFamily="2" charset="0"/>
              </a:rPr>
              <a:t>সন্ত্রাসী</a:t>
            </a:r>
          </a:p>
          <a:p>
            <a:pPr>
              <a:lnSpc>
                <a:spcPts val="2100"/>
              </a:lnSpc>
              <a:spcAft>
                <a:spcPts val="800"/>
              </a:spcAft>
            </a:pPr>
            <a:r>
              <a:rPr lang="bn-IN" sz="2800" b="1" dirty="0" smtClean="0">
                <a:solidFill>
                  <a:srgbClr val="1D2129"/>
                </a:solidFill>
                <a:latin typeface="Calibri" panose="020F0502020204030204" pitchFamily="34" charset="0"/>
                <a:ea typeface="Times New Roman" panose="02020603050405020304" pitchFamily="18" charset="0"/>
                <a:cs typeface="NikoshBAN" panose="02000000000000000000" pitchFamily="2" charset="0"/>
              </a:rPr>
              <a:t> </a:t>
            </a:r>
            <a:r>
              <a:rPr lang="bn-IN" sz="2800" b="1" dirty="0">
                <a:solidFill>
                  <a:srgbClr val="1D2129"/>
                </a:solidFill>
                <a:latin typeface="Calibri" panose="020F0502020204030204" pitchFamily="34" charset="0"/>
                <a:ea typeface="Times New Roman" panose="02020603050405020304" pitchFamily="18" charset="0"/>
                <a:cs typeface="NikoshBAN" panose="02000000000000000000" pitchFamily="2" charset="0"/>
              </a:rPr>
              <a:t>কর্মকান্ড চালানো মুসলিমদের কাজ না। এসব কাজ ইসলামে নিষিদ্ধ। </a:t>
            </a:r>
            <a:r>
              <a:rPr lang="bn-IN" sz="2800" b="1" dirty="0" smtClean="0">
                <a:solidFill>
                  <a:srgbClr val="1D2129"/>
                </a:solidFill>
                <a:latin typeface="Calibri" panose="020F0502020204030204" pitchFamily="34" charset="0"/>
                <a:ea typeface="Times New Roman" panose="02020603050405020304" pitchFamily="18" charset="0"/>
                <a:cs typeface="NikoshBAN" panose="02000000000000000000" pitchFamily="2" charset="0"/>
              </a:rPr>
              <a:t>এমন</a:t>
            </a:r>
          </a:p>
          <a:p>
            <a:pPr>
              <a:lnSpc>
                <a:spcPts val="2100"/>
              </a:lnSpc>
              <a:spcAft>
                <a:spcPts val="800"/>
              </a:spcAft>
            </a:pPr>
            <a:r>
              <a:rPr lang="bn-IN" sz="2800" b="1" dirty="0" smtClean="0">
                <a:solidFill>
                  <a:srgbClr val="1D2129"/>
                </a:solidFill>
                <a:latin typeface="Calibri" panose="020F0502020204030204" pitchFamily="34" charset="0"/>
                <a:ea typeface="Times New Roman" panose="02020603050405020304" pitchFamily="18" charset="0"/>
                <a:cs typeface="NikoshBAN" panose="02000000000000000000" pitchFamily="2" charset="0"/>
              </a:rPr>
              <a:t> </a:t>
            </a:r>
            <a:r>
              <a:rPr lang="bn-IN" sz="2800" b="1" dirty="0">
                <a:solidFill>
                  <a:srgbClr val="1D2129"/>
                </a:solidFill>
                <a:latin typeface="Calibri" panose="020F0502020204030204" pitchFamily="34" charset="0"/>
                <a:ea typeface="Times New Roman" panose="02020603050405020304" pitchFamily="18" charset="0"/>
                <a:cs typeface="NikoshBAN" panose="02000000000000000000" pitchFamily="2" charset="0"/>
              </a:rPr>
              <a:t>কাজ যদি কোন মুসলিম করে থাকে তাহলে সে শুধু ইসলামকে ছোট </a:t>
            </a:r>
            <a:r>
              <a:rPr lang="bn-IN" sz="2800" b="1" dirty="0" smtClean="0">
                <a:solidFill>
                  <a:srgbClr val="1D2129"/>
                </a:solidFill>
                <a:latin typeface="Calibri" panose="020F0502020204030204" pitchFamily="34" charset="0"/>
                <a:ea typeface="Times New Roman" panose="02020603050405020304" pitchFamily="18" charset="0"/>
                <a:cs typeface="NikoshBAN" panose="02000000000000000000" pitchFamily="2" charset="0"/>
              </a:rPr>
              <a:t>করার</a:t>
            </a:r>
          </a:p>
          <a:p>
            <a:pPr>
              <a:lnSpc>
                <a:spcPts val="2100"/>
              </a:lnSpc>
              <a:spcAft>
                <a:spcPts val="800"/>
              </a:spcAft>
            </a:pPr>
            <a:r>
              <a:rPr lang="bn-IN" sz="2800" b="1" dirty="0" smtClean="0">
                <a:solidFill>
                  <a:srgbClr val="1D2129"/>
                </a:solidFill>
                <a:latin typeface="Calibri" panose="020F0502020204030204" pitchFamily="34" charset="0"/>
                <a:ea typeface="Times New Roman" panose="02020603050405020304" pitchFamily="18" charset="0"/>
                <a:cs typeface="NikoshBAN" panose="02000000000000000000" pitchFamily="2" charset="0"/>
              </a:rPr>
              <a:t> </a:t>
            </a:r>
            <a:r>
              <a:rPr lang="bn-IN" sz="2800" b="1" dirty="0">
                <a:solidFill>
                  <a:srgbClr val="1D2129"/>
                </a:solidFill>
                <a:latin typeface="Calibri" panose="020F0502020204030204" pitchFamily="34" charset="0"/>
                <a:ea typeface="Times New Roman" panose="02020603050405020304" pitchFamily="18" charset="0"/>
                <a:cs typeface="NikoshBAN" panose="02000000000000000000" pitchFamily="2" charset="0"/>
              </a:rPr>
              <a:t>জন্যই করে।আর যাদের প্রতি সন্ত্রাসী হামলা হয় তারা ও তাদের পরিবার </a:t>
            </a:r>
            <a:endParaRPr lang="bn-IN" sz="2800" b="1" dirty="0" smtClean="0">
              <a:solidFill>
                <a:srgbClr val="1D2129"/>
              </a:solidFill>
              <a:latin typeface="Calibri" panose="020F0502020204030204" pitchFamily="34" charset="0"/>
              <a:ea typeface="Times New Roman" panose="02020603050405020304" pitchFamily="18" charset="0"/>
              <a:cs typeface="NikoshBAN" panose="02000000000000000000" pitchFamily="2" charset="0"/>
            </a:endParaRPr>
          </a:p>
          <a:p>
            <a:pPr>
              <a:lnSpc>
                <a:spcPts val="2100"/>
              </a:lnSpc>
              <a:spcAft>
                <a:spcPts val="800"/>
              </a:spcAft>
            </a:pPr>
            <a:r>
              <a:rPr lang="bn-IN" sz="2800" b="1" dirty="0" smtClean="0">
                <a:solidFill>
                  <a:srgbClr val="1D2129"/>
                </a:solidFill>
                <a:latin typeface="Calibri" panose="020F0502020204030204" pitchFamily="34" charset="0"/>
                <a:ea typeface="Times New Roman" panose="02020603050405020304" pitchFamily="18" charset="0"/>
                <a:cs typeface="NikoshBAN" panose="02000000000000000000" pitchFamily="2" charset="0"/>
              </a:rPr>
              <a:t>চিরদিনের </a:t>
            </a:r>
            <a:r>
              <a:rPr lang="bn-IN" sz="2800" b="1" dirty="0">
                <a:solidFill>
                  <a:srgbClr val="1D2129"/>
                </a:solidFill>
                <a:latin typeface="Calibri" panose="020F0502020204030204" pitchFamily="34" charset="0"/>
                <a:ea typeface="Times New Roman" panose="02020603050405020304" pitchFamily="18" charset="0"/>
                <a:cs typeface="NikoshBAN" panose="02000000000000000000" pitchFamily="2" charset="0"/>
              </a:rPr>
              <a:t>জন্য ইসলাম বিদ্বেষী হয়ে যায়। এমন কাজ কখনও কাম্য না। </a:t>
            </a:r>
            <a:endParaRPr lang="bn-IN" sz="2800" b="1" dirty="0" smtClean="0">
              <a:solidFill>
                <a:srgbClr val="1D2129"/>
              </a:solidFill>
              <a:latin typeface="Calibri" panose="020F0502020204030204" pitchFamily="34" charset="0"/>
              <a:ea typeface="Times New Roman" panose="02020603050405020304" pitchFamily="18" charset="0"/>
              <a:cs typeface="NikoshBAN" panose="02000000000000000000" pitchFamily="2" charset="0"/>
            </a:endParaRPr>
          </a:p>
          <a:p>
            <a:pPr>
              <a:lnSpc>
                <a:spcPts val="2100"/>
              </a:lnSpc>
              <a:spcAft>
                <a:spcPts val="800"/>
              </a:spcAft>
            </a:pPr>
            <a:r>
              <a:rPr lang="bn-IN" sz="2800" b="1" dirty="0" smtClean="0">
                <a:solidFill>
                  <a:srgbClr val="1D2129"/>
                </a:solidFill>
                <a:latin typeface="Calibri" panose="020F0502020204030204" pitchFamily="34" charset="0"/>
                <a:ea typeface="Times New Roman" panose="02020603050405020304" pitchFamily="18" charset="0"/>
                <a:cs typeface="NikoshBAN" panose="02000000000000000000" pitchFamily="2" charset="0"/>
              </a:rPr>
              <a:t>আমাদের </a:t>
            </a:r>
            <a:r>
              <a:rPr lang="bn-IN" sz="2800" b="1" dirty="0">
                <a:solidFill>
                  <a:srgbClr val="1D2129"/>
                </a:solidFill>
                <a:latin typeface="Calibri" panose="020F0502020204030204" pitchFamily="34" charset="0"/>
                <a:ea typeface="Times New Roman" panose="02020603050405020304" pitchFamily="18" charset="0"/>
                <a:cs typeface="NikoshBAN" panose="02000000000000000000" pitchFamily="2" charset="0"/>
              </a:rPr>
              <a:t>মুসলিমদের উচিত সত্য বাণী</a:t>
            </a:r>
            <a:r>
              <a:rPr lang="en-US" sz="2800" b="1" dirty="0">
                <a:solidFill>
                  <a:srgbClr val="1D2129"/>
                </a:solidFill>
                <a:latin typeface="NikoshBAN" panose="02000000000000000000" pitchFamily="2" charset="0"/>
                <a:ea typeface="Times New Roman" panose="02020603050405020304" pitchFamily="18" charset="0"/>
                <a:cs typeface="Arial" panose="020B0604020202020204" pitchFamily="34" charset="0"/>
              </a:rPr>
              <a:t>, </a:t>
            </a:r>
            <a:r>
              <a:rPr lang="bn-IN" sz="2800" b="1" dirty="0">
                <a:solidFill>
                  <a:srgbClr val="1D2129"/>
                </a:solidFill>
                <a:latin typeface="Calibri" panose="020F0502020204030204" pitchFamily="34" charset="0"/>
                <a:ea typeface="Times New Roman" panose="02020603050405020304" pitchFamily="18" charset="0"/>
                <a:cs typeface="NikoshBAN" panose="02000000000000000000" pitchFamily="2" charset="0"/>
              </a:rPr>
              <a:t>ইসলামের বানী</a:t>
            </a:r>
            <a:r>
              <a:rPr lang="en-US" sz="2800" b="1" dirty="0">
                <a:solidFill>
                  <a:srgbClr val="1D2129"/>
                </a:solidFill>
                <a:latin typeface="NikoshBAN" panose="02000000000000000000" pitchFamily="2" charset="0"/>
                <a:ea typeface="Times New Roman" panose="02020603050405020304" pitchFamily="18" charset="0"/>
                <a:cs typeface="Arial" panose="020B0604020202020204" pitchFamily="34" charset="0"/>
              </a:rPr>
              <a:t>, </a:t>
            </a:r>
            <a:r>
              <a:rPr lang="bn-IN" sz="2800" b="1" dirty="0">
                <a:solidFill>
                  <a:srgbClr val="1D2129"/>
                </a:solidFill>
                <a:latin typeface="Calibri" panose="020F0502020204030204" pitchFamily="34" charset="0"/>
                <a:ea typeface="Times New Roman" panose="02020603050405020304" pitchFamily="18" charset="0"/>
                <a:cs typeface="NikoshBAN" panose="02000000000000000000" pitchFamily="2" charset="0"/>
              </a:rPr>
              <a:t>কুরআন এর </a:t>
            </a:r>
            <a:r>
              <a:rPr lang="bn-IN" sz="2800" b="1" dirty="0" smtClean="0">
                <a:solidFill>
                  <a:srgbClr val="1D2129"/>
                </a:solidFill>
                <a:latin typeface="Calibri" panose="020F0502020204030204" pitchFamily="34" charset="0"/>
                <a:ea typeface="Times New Roman" panose="02020603050405020304" pitchFamily="18" charset="0"/>
                <a:cs typeface="NikoshBAN" panose="02000000000000000000" pitchFamily="2" charset="0"/>
              </a:rPr>
              <a:t>বানী</a:t>
            </a:r>
          </a:p>
          <a:p>
            <a:pPr>
              <a:lnSpc>
                <a:spcPts val="2100"/>
              </a:lnSpc>
              <a:spcAft>
                <a:spcPts val="800"/>
              </a:spcAft>
            </a:pPr>
            <a:r>
              <a:rPr lang="bn-IN" sz="2800" b="1" dirty="0" smtClean="0">
                <a:solidFill>
                  <a:srgbClr val="1D2129"/>
                </a:solidFill>
                <a:latin typeface="Calibri" panose="020F0502020204030204" pitchFamily="34" charset="0"/>
                <a:ea typeface="Times New Roman" panose="02020603050405020304" pitchFamily="18" charset="0"/>
                <a:cs typeface="NikoshBAN" panose="02000000000000000000" pitchFamily="2" charset="0"/>
              </a:rPr>
              <a:t> </a:t>
            </a:r>
            <a:r>
              <a:rPr lang="bn-IN" sz="2800" b="1" dirty="0">
                <a:solidFill>
                  <a:srgbClr val="1D2129"/>
                </a:solidFill>
                <a:latin typeface="Calibri" panose="020F0502020204030204" pitchFamily="34" charset="0"/>
                <a:ea typeface="Times New Roman" panose="02020603050405020304" pitchFamily="18" charset="0"/>
                <a:cs typeface="NikoshBAN" panose="02000000000000000000" pitchFamily="2" charset="0"/>
              </a:rPr>
              <a:t>যুক্তিযুক্ত উপায়ে সৌজন্যতার সাথে সবার কাছে পৌছে দেয়া। সকলের </a:t>
            </a:r>
            <a:r>
              <a:rPr lang="bn-IN" sz="2800" b="1" dirty="0" smtClean="0">
                <a:solidFill>
                  <a:srgbClr val="1D2129"/>
                </a:solidFill>
                <a:latin typeface="Calibri" panose="020F0502020204030204" pitchFamily="34" charset="0"/>
                <a:ea typeface="Times New Roman" panose="02020603050405020304" pitchFamily="18" charset="0"/>
                <a:cs typeface="NikoshBAN" panose="02000000000000000000" pitchFamily="2" charset="0"/>
              </a:rPr>
              <a:t>মধ্যে</a:t>
            </a:r>
          </a:p>
          <a:p>
            <a:pPr>
              <a:lnSpc>
                <a:spcPts val="2100"/>
              </a:lnSpc>
              <a:spcAft>
                <a:spcPts val="800"/>
              </a:spcAft>
            </a:pPr>
            <a:r>
              <a:rPr lang="bn-IN" sz="2800" b="1" dirty="0" smtClean="0">
                <a:solidFill>
                  <a:srgbClr val="1D2129"/>
                </a:solidFill>
                <a:latin typeface="Calibri" panose="020F0502020204030204" pitchFamily="34" charset="0"/>
                <a:ea typeface="Times New Roman" panose="02020603050405020304" pitchFamily="18" charset="0"/>
                <a:cs typeface="NikoshBAN" panose="02000000000000000000" pitchFamily="2" charset="0"/>
              </a:rPr>
              <a:t> </a:t>
            </a:r>
            <a:r>
              <a:rPr lang="bn-IN" sz="2800" b="1" dirty="0">
                <a:solidFill>
                  <a:srgbClr val="1D2129"/>
                </a:solidFill>
                <a:latin typeface="Calibri" panose="020F0502020204030204" pitchFamily="34" charset="0"/>
                <a:ea typeface="Times New Roman" panose="02020603050405020304" pitchFamily="18" charset="0"/>
                <a:cs typeface="NikoshBAN" panose="02000000000000000000" pitchFamily="2" charset="0"/>
              </a:rPr>
              <a:t>ভ্রাতৃত্ববোধ জাগ্রত করা</a:t>
            </a:r>
            <a:r>
              <a:rPr lang="en-US" sz="2800" b="1" dirty="0">
                <a:solidFill>
                  <a:srgbClr val="1D2129"/>
                </a:solidFill>
                <a:latin typeface="NikoshBAN" panose="02000000000000000000" pitchFamily="2" charset="0"/>
                <a:ea typeface="Times New Roman" panose="02020603050405020304" pitchFamily="18" charset="0"/>
                <a:cs typeface="Arial" panose="020B0604020202020204" pitchFamily="34" charset="0"/>
              </a:rPr>
              <a:t>, </a:t>
            </a:r>
            <a:r>
              <a:rPr lang="bn-IN" sz="2800" b="1" dirty="0">
                <a:solidFill>
                  <a:srgbClr val="1D2129"/>
                </a:solidFill>
                <a:latin typeface="Calibri" panose="020F0502020204030204" pitchFamily="34" charset="0"/>
                <a:ea typeface="Times New Roman" panose="02020603050405020304" pitchFamily="18" charset="0"/>
                <a:cs typeface="NikoshBAN" panose="02000000000000000000" pitchFamily="2" charset="0"/>
              </a:rPr>
              <a:t>সকলকে সহজ ও সরল পথে আহবান জানানো। </a:t>
            </a:r>
            <a:endParaRPr lang="en-US" sz="2000" b="1" dirty="0">
              <a:effectLst/>
              <a:latin typeface="Calibri" panose="020F0502020204030204" pitchFamily="34" charset="0"/>
              <a:ea typeface="Calibri" panose="020F0502020204030204" pitchFamily="34" charset="0"/>
              <a:cs typeface="Arial" panose="020B0604020202020204" pitchFamily="34" charset="0"/>
            </a:endParaRPr>
          </a:p>
        </p:txBody>
      </p:sp>
      <p:pic>
        <p:nvPicPr>
          <p:cNvPr id="11" name="Picture 10"/>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632960" y="3595814"/>
            <a:ext cx="4358640" cy="3262186"/>
          </a:xfrm>
          <a:prstGeom prst="rect">
            <a:avLst/>
          </a:prstGeom>
        </p:spPr>
      </p:pic>
      <p:pic>
        <p:nvPicPr>
          <p:cNvPr id="12" name="Picture 1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95943" y="3595814"/>
            <a:ext cx="4419600" cy="3262186"/>
          </a:xfrm>
          <a:prstGeom prst="rect">
            <a:avLst/>
          </a:prstGeom>
        </p:spPr>
      </p:pic>
    </p:spTree>
    <p:extLst>
      <p:ext uri="{BB962C8B-B14F-4D97-AF65-F5344CB8AC3E}">
        <p14:creationId xmlns:p14="http://schemas.microsoft.com/office/powerpoint/2010/main" val="8852229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additive="base">
                                        <p:cTn id="7" dur="500" fill="hold"/>
                                        <p:tgtEl>
                                          <p:spTgt spid="2">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31" presetClass="entr" presetSubtype="0" fill="hold" nodeType="clickEffect">
                                  <p:stCondLst>
                                    <p:cond delay="0"/>
                                  </p:stCondLst>
                                  <p:childTnLst>
                                    <p:set>
                                      <p:cBhvr>
                                        <p:cTn id="12" dur="1" fill="hold">
                                          <p:stCondLst>
                                            <p:cond delay="0"/>
                                          </p:stCondLst>
                                        </p:cTn>
                                        <p:tgtEl>
                                          <p:spTgt spid="12"/>
                                        </p:tgtEl>
                                        <p:attrNameLst>
                                          <p:attrName>style.visibility</p:attrName>
                                        </p:attrNameLst>
                                      </p:cBhvr>
                                      <p:to>
                                        <p:strVal val="visible"/>
                                      </p:to>
                                    </p:set>
                                    <p:anim calcmode="lin" valueType="num">
                                      <p:cBhvr>
                                        <p:cTn id="13" dur="1000" fill="hold"/>
                                        <p:tgtEl>
                                          <p:spTgt spid="12"/>
                                        </p:tgtEl>
                                        <p:attrNameLst>
                                          <p:attrName>ppt_w</p:attrName>
                                        </p:attrNameLst>
                                      </p:cBhvr>
                                      <p:tavLst>
                                        <p:tav tm="0">
                                          <p:val>
                                            <p:fltVal val="0"/>
                                          </p:val>
                                        </p:tav>
                                        <p:tav tm="100000">
                                          <p:val>
                                            <p:strVal val="#ppt_w"/>
                                          </p:val>
                                        </p:tav>
                                      </p:tavLst>
                                    </p:anim>
                                    <p:anim calcmode="lin" valueType="num">
                                      <p:cBhvr>
                                        <p:cTn id="14" dur="1000" fill="hold"/>
                                        <p:tgtEl>
                                          <p:spTgt spid="12"/>
                                        </p:tgtEl>
                                        <p:attrNameLst>
                                          <p:attrName>ppt_h</p:attrName>
                                        </p:attrNameLst>
                                      </p:cBhvr>
                                      <p:tavLst>
                                        <p:tav tm="0">
                                          <p:val>
                                            <p:fltVal val="0"/>
                                          </p:val>
                                        </p:tav>
                                        <p:tav tm="100000">
                                          <p:val>
                                            <p:strVal val="#ppt_h"/>
                                          </p:val>
                                        </p:tav>
                                      </p:tavLst>
                                    </p:anim>
                                    <p:anim calcmode="lin" valueType="num">
                                      <p:cBhvr>
                                        <p:cTn id="15" dur="1000" fill="hold"/>
                                        <p:tgtEl>
                                          <p:spTgt spid="12"/>
                                        </p:tgtEl>
                                        <p:attrNameLst>
                                          <p:attrName>style.rotation</p:attrName>
                                        </p:attrNameLst>
                                      </p:cBhvr>
                                      <p:tavLst>
                                        <p:tav tm="0">
                                          <p:val>
                                            <p:fltVal val="90"/>
                                          </p:val>
                                        </p:tav>
                                        <p:tav tm="100000">
                                          <p:val>
                                            <p:fltVal val="0"/>
                                          </p:val>
                                        </p:tav>
                                      </p:tavLst>
                                    </p:anim>
                                    <p:animEffect transition="in" filter="fade">
                                      <p:cBhvr>
                                        <p:cTn id="16" dur="1000"/>
                                        <p:tgtEl>
                                          <p:spTgt spid="12"/>
                                        </p:tgtEl>
                                      </p:cBhvr>
                                    </p:animEffect>
                                  </p:childTnLst>
                                </p:cTn>
                              </p:par>
                            </p:childTnLst>
                          </p:cTn>
                        </p:par>
                      </p:childTnLst>
                    </p:cTn>
                  </p:par>
                  <p:par>
                    <p:cTn id="17" fill="hold">
                      <p:stCondLst>
                        <p:cond delay="indefinite"/>
                      </p:stCondLst>
                      <p:childTnLst>
                        <p:par>
                          <p:cTn id="18" fill="hold">
                            <p:stCondLst>
                              <p:cond delay="0"/>
                            </p:stCondLst>
                            <p:childTnLst>
                              <p:par>
                                <p:cTn id="19" presetID="31" presetClass="entr" presetSubtype="0" fill="hold" nodeType="clickEffect">
                                  <p:stCondLst>
                                    <p:cond delay="0"/>
                                  </p:stCondLst>
                                  <p:childTnLst>
                                    <p:set>
                                      <p:cBhvr>
                                        <p:cTn id="20" dur="1" fill="hold">
                                          <p:stCondLst>
                                            <p:cond delay="0"/>
                                          </p:stCondLst>
                                        </p:cTn>
                                        <p:tgtEl>
                                          <p:spTgt spid="11"/>
                                        </p:tgtEl>
                                        <p:attrNameLst>
                                          <p:attrName>style.visibility</p:attrName>
                                        </p:attrNameLst>
                                      </p:cBhvr>
                                      <p:to>
                                        <p:strVal val="visible"/>
                                      </p:to>
                                    </p:set>
                                    <p:anim calcmode="lin" valueType="num">
                                      <p:cBhvr>
                                        <p:cTn id="21" dur="1000" fill="hold"/>
                                        <p:tgtEl>
                                          <p:spTgt spid="11"/>
                                        </p:tgtEl>
                                        <p:attrNameLst>
                                          <p:attrName>ppt_w</p:attrName>
                                        </p:attrNameLst>
                                      </p:cBhvr>
                                      <p:tavLst>
                                        <p:tav tm="0">
                                          <p:val>
                                            <p:fltVal val="0"/>
                                          </p:val>
                                        </p:tav>
                                        <p:tav tm="100000">
                                          <p:val>
                                            <p:strVal val="#ppt_w"/>
                                          </p:val>
                                        </p:tav>
                                      </p:tavLst>
                                    </p:anim>
                                    <p:anim calcmode="lin" valueType="num">
                                      <p:cBhvr>
                                        <p:cTn id="22" dur="1000" fill="hold"/>
                                        <p:tgtEl>
                                          <p:spTgt spid="11"/>
                                        </p:tgtEl>
                                        <p:attrNameLst>
                                          <p:attrName>ppt_h</p:attrName>
                                        </p:attrNameLst>
                                      </p:cBhvr>
                                      <p:tavLst>
                                        <p:tav tm="0">
                                          <p:val>
                                            <p:fltVal val="0"/>
                                          </p:val>
                                        </p:tav>
                                        <p:tav tm="100000">
                                          <p:val>
                                            <p:strVal val="#ppt_h"/>
                                          </p:val>
                                        </p:tav>
                                      </p:tavLst>
                                    </p:anim>
                                    <p:anim calcmode="lin" valueType="num">
                                      <p:cBhvr>
                                        <p:cTn id="23" dur="1000" fill="hold"/>
                                        <p:tgtEl>
                                          <p:spTgt spid="11"/>
                                        </p:tgtEl>
                                        <p:attrNameLst>
                                          <p:attrName>style.rotation</p:attrName>
                                        </p:attrNameLst>
                                      </p:cBhvr>
                                      <p:tavLst>
                                        <p:tav tm="0">
                                          <p:val>
                                            <p:fltVal val="90"/>
                                          </p:val>
                                        </p:tav>
                                        <p:tav tm="100000">
                                          <p:val>
                                            <p:fltVal val="0"/>
                                          </p:val>
                                        </p:tav>
                                      </p:tavLst>
                                    </p:anim>
                                    <p:animEffect transition="in" filter="fade">
                                      <p:cBhvr>
                                        <p:cTn id="24" dur="1000"/>
                                        <p:tgtEl>
                                          <p:spTgt spid="11"/>
                                        </p:tgtEl>
                                      </p:cBhvr>
                                    </p:animEffect>
                                  </p:childTnLst>
                                </p:cTn>
                              </p:par>
                            </p:childTnLst>
                          </p:cTn>
                        </p:par>
                      </p:childTnLst>
                    </p:cTn>
                  </p:par>
                  <p:par>
                    <p:cTn id="25" fill="hold">
                      <p:stCondLst>
                        <p:cond delay="indefinite"/>
                      </p:stCondLst>
                      <p:childTnLst>
                        <p:par>
                          <p:cTn id="26" fill="hold">
                            <p:stCondLst>
                              <p:cond delay="0"/>
                            </p:stCondLst>
                            <p:childTnLst>
                              <p:par>
                                <p:cTn id="27" presetID="14" presetClass="entr" presetSubtype="10" fill="hold" nodeType="clickEffect">
                                  <p:stCondLst>
                                    <p:cond delay="0"/>
                                  </p:stCondLst>
                                  <p:iterate type="lt">
                                    <p:tmPct val="0"/>
                                  </p:iterate>
                                  <p:childTnLst>
                                    <p:set>
                                      <p:cBhvr>
                                        <p:cTn id="28" dur="1" fill="hold">
                                          <p:stCondLst>
                                            <p:cond delay="0"/>
                                          </p:stCondLst>
                                        </p:cTn>
                                        <p:tgtEl>
                                          <p:spTgt spid="3">
                                            <p:txEl>
                                              <p:pRg st="0" end="0"/>
                                            </p:txEl>
                                          </p:spTgt>
                                        </p:tgtEl>
                                        <p:attrNameLst>
                                          <p:attrName>style.visibility</p:attrName>
                                        </p:attrNameLst>
                                      </p:cBhvr>
                                      <p:to>
                                        <p:strVal val="visible"/>
                                      </p:to>
                                    </p:set>
                                    <p:animEffect transition="in" filter="randombar(horizontal)">
                                      <p:cBhvr>
                                        <p:cTn id="29" dur="500"/>
                                        <p:tgtEl>
                                          <p:spTgt spid="3">
                                            <p:txEl>
                                              <p:pRg st="0" end="0"/>
                                            </p:txEl>
                                          </p:spTgt>
                                        </p:tgtEl>
                                      </p:cBhvr>
                                    </p:animEffect>
                                  </p:childTnLst>
                                </p:cTn>
                              </p:par>
                              <p:par>
                                <p:cTn id="30" presetID="14" presetClass="entr" presetSubtype="10" fill="hold" nodeType="withEffect">
                                  <p:stCondLst>
                                    <p:cond delay="0"/>
                                  </p:stCondLst>
                                  <p:iterate type="lt">
                                    <p:tmPct val="0"/>
                                  </p:iterate>
                                  <p:childTnLst>
                                    <p:set>
                                      <p:cBhvr>
                                        <p:cTn id="31" dur="1" fill="hold">
                                          <p:stCondLst>
                                            <p:cond delay="0"/>
                                          </p:stCondLst>
                                        </p:cTn>
                                        <p:tgtEl>
                                          <p:spTgt spid="3">
                                            <p:txEl>
                                              <p:pRg st="1" end="1"/>
                                            </p:txEl>
                                          </p:spTgt>
                                        </p:tgtEl>
                                        <p:attrNameLst>
                                          <p:attrName>style.visibility</p:attrName>
                                        </p:attrNameLst>
                                      </p:cBhvr>
                                      <p:to>
                                        <p:strVal val="visible"/>
                                      </p:to>
                                    </p:set>
                                    <p:animEffect transition="in" filter="randombar(horizontal)">
                                      <p:cBhvr>
                                        <p:cTn id="32" dur="500"/>
                                        <p:tgtEl>
                                          <p:spTgt spid="3">
                                            <p:txEl>
                                              <p:pRg st="1" end="1"/>
                                            </p:txEl>
                                          </p:spTgt>
                                        </p:tgtEl>
                                      </p:cBhvr>
                                    </p:animEffect>
                                  </p:childTnLst>
                                </p:cTn>
                              </p:par>
                              <p:par>
                                <p:cTn id="33" presetID="14" presetClass="entr" presetSubtype="10" fill="hold" nodeType="withEffect">
                                  <p:stCondLst>
                                    <p:cond delay="0"/>
                                  </p:stCondLst>
                                  <p:iterate type="lt">
                                    <p:tmPct val="0"/>
                                  </p:iterate>
                                  <p:childTnLst>
                                    <p:set>
                                      <p:cBhvr>
                                        <p:cTn id="34" dur="1" fill="hold">
                                          <p:stCondLst>
                                            <p:cond delay="0"/>
                                          </p:stCondLst>
                                        </p:cTn>
                                        <p:tgtEl>
                                          <p:spTgt spid="3">
                                            <p:txEl>
                                              <p:pRg st="2" end="2"/>
                                            </p:txEl>
                                          </p:spTgt>
                                        </p:tgtEl>
                                        <p:attrNameLst>
                                          <p:attrName>style.visibility</p:attrName>
                                        </p:attrNameLst>
                                      </p:cBhvr>
                                      <p:to>
                                        <p:strVal val="visible"/>
                                      </p:to>
                                    </p:set>
                                    <p:animEffect transition="in" filter="randombar(horizontal)">
                                      <p:cBhvr>
                                        <p:cTn id="35" dur="500"/>
                                        <p:tgtEl>
                                          <p:spTgt spid="3">
                                            <p:txEl>
                                              <p:pRg st="2" end="2"/>
                                            </p:txEl>
                                          </p:spTgt>
                                        </p:tgtEl>
                                      </p:cBhvr>
                                    </p:animEffect>
                                  </p:childTnLst>
                                </p:cTn>
                              </p:par>
                              <p:par>
                                <p:cTn id="36" presetID="14" presetClass="entr" presetSubtype="10" fill="hold" nodeType="withEffect">
                                  <p:stCondLst>
                                    <p:cond delay="0"/>
                                  </p:stCondLst>
                                  <p:iterate type="lt">
                                    <p:tmPct val="0"/>
                                  </p:iterate>
                                  <p:childTnLst>
                                    <p:set>
                                      <p:cBhvr>
                                        <p:cTn id="37" dur="1" fill="hold">
                                          <p:stCondLst>
                                            <p:cond delay="0"/>
                                          </p:stCondLst>
                                        </p:cTn>
                                        <p:tgtEl>
                                          <p:spTgt spid="3">
                                            <p:txEl>
                                              <p:pRg st="3" end="3"/>
                                            </p:txEl>
                                          </p:spTgt>
                                        </p:tgtEl>
                                        <p:attrNameLst>
                                          <p:attrName>style.visibility</p:attrName>
                                        </p:attrNameLst>
                                      </p:cBhvr>
                                      <p:to>
                                        <p:strVal val="visible"/>
                                      </p:to>
                                    </p:set>
                                    <p:animEffect transition="in" filter="randombar(horizontal)">
                                      <p:cBhvr>
                                        <p:cTn id="38" dur="500"/>
                                        <p:tgtEl>
                                          <p:spTgt spid="3">
                                            <p:txEl>
                                              <p:pRg st="3" end="3"/>
                                            </p:txEl>
                                          </p:spTgt>
                                        </p:tgtEl>
                                      </p:cBhvr>
                                    </p:animEffect>
                                  </p:childTnLst>
                                </p:cTn>
                              </p:par>
                              <p:par>
                                <p:cTn id="39" presetID="14" presetClass="entr" presetSubtype="10" fill="hold" nodeType="withEffect">
                                  <p:stCondLst>
                                    <p:cond delay="0"/>
                                  </p:stCondLst>
                                  <p:iterate type="lt">
                                    <p:tmPct val="0"/>
                                  </p:iterate>
                                  <p:childTnLst>
                                    <p:set>
                                      <p:cBhvr>
                                        <p:cTn id="40" dur="1" fill="hold">
                                          <p:stCondLst>
                                            <p:cond delay="0"/>
                                          </p:stCondLst>
                                        </p:cTn>
                                        <p:tgtEl>
                                          <p:spTgt spid="3">
                                            <p:txEl>
                                              <p:pRg st="4" end="4"/>
                                            </p:txEl>
                                          </p:spTgt>
                                        </p:tgtEl>
                                        <p:attrNameLst>
                                          <p:attrName>style.visibility</p:attrName>
                                        </p:attrNameLst>
                                      </p:cBhvr>
                                      <p:to>
                                        <p:strVal val="visible"/>
                                      </p:to>
                                    </p:set>
                                    <p:animEffect transition="in" filter="randombar(horizontal)">
                                      <p:cBhvr>
                                        <p:cTn id="41" dur="500"/>
                                        <p:tgtEl>
                                          <p:spTgt spid="3">
                                            <p:txEl>
                                              <p:pRg st="4" end="4"/>
                                            </p:txEl>
                                          </p:spTgt>
                                        </p:tgtEl>
                                      </p:cBhvr>
                                    </p:animEffect>
                                  </p:childTnLst>
                                </p:cTn>
                              </p:par>
                              <p:par>
                                <p:cTn id="42" presetID="14" presetClass="entr" presetSubtype="10" fill="hold" nodeType="withEffect">
                                  <p:stCondLst>
                                    <p:cond delay="0"/>
                                  </p:stCondLst>
                                  <p:iterate type="lt">
                                    <p:tmPct val="0"/>
                                  </p:iterate>
                                  <p:childTnLst>
                                    <p:set>
                                      <p:cBhvr>
                                        <p:cTn id="43" dur="1" fill="hold">
                                          <p:stCondLst>
                                            <p:cond delay="0"/>
                                          </p:stCondLst>
                                        </p:cTn>
                                        <p:tgtEl>
                                          <p:spTgt spid="3">
                                            <p:txEl>
                                              <p:pRg st="5" end="5"/>
                                            </p:txEl>
                                          </p:spTgt>
                                        </p:tgtEl>
                                        <p:attrNameLst>
                                          <p:attrName>style.visibility</p:attrName>
                                        </p:attrNameLst>
                                      </p:cBhvr>
                                      <p:to>
                                        <p:strVal val="visible"/>
                                      </p:to>
                                    </p:set>
                                    <p:animEffect transition="in" filter="randombar(horizontal)">
                                      <p:cBhvr>
                                        <p:cTn id="44" dur="500"/>
                                        <p:tgtEl>
                                          <p:spTgt spid="3">
                                            <p:txEl>
                                              <p:pRg st="5" end="5"/>
                                            </p:txEl>
                                          </p:spTgt>
                                        </p:tgtEl>
                                      </p:cBhvr>
                                    </p:animEffect>
                                  </p:childTnLst>
                                </p:cTn>
                              </p:par>
                              <p:par>
                                <p:cTn id="45" presetID="14" presetClass="entr" presetSubtype="10" fill="hold" nodeType="withEffect">
                                  <p:stCondLst>
                                    <p:cond delay="0"/>
                                  </p:stCondLst>
                                  <p:iterate type="lt">
                                    <p:tmPct val="0"/>
                                  </p:iterate>
                                  <p:childTnLst>
                                    <p:set>
                                      <p:cBhvr>
                                        <p:cTn id="46" dur="1" fill="hold">
                                          <p:stCondLst>
                                            <p:cond delay="0"/>
                                          </p:stCondLst>
                                        </p:cTn>
                                        <p:tgtEl>
                                          <p:spTgt spid="3">
                                            <p:txEl>
                                              <p:pRg st="6" end="6"/>
                                            </p:txEl>
                                          </p:spTgt>
                                        </p:tgtEl>
                                        <p:attrNameLst>
                                          <p:attrName>style.visibility</p:attrName>
                                        </p:attrNameLst>
                                      </p:cBhvr>
                                      <p:to>
                                        <p:strVal val="visible"/>
                                      </p:to>
                                    </p:set>
                                    <p:animEffect transition="in" filter="randombar(horizontal)">
                                      <p:cBhvr>
                                        <p:cTn id="47" dur="500"/>
                                        <p:tgtEl>
                                          <p:spTgt spid="3">
                                            <p:txEl>
                                              <p:pRg st="6" end="6"/>
                                            </p:txEl>
                                          </p:spTgt>
                                        </p:tgtEl>
                                      </p:cBhvr>
                                    </p:animEffect>
                                  </p:childTnLst>
                                </p:cTn>
                              </p:par>
                              <p:par>
                                <p:cTn id="48" presetID="14" presetClass="entr" presetSubtype="10" fill="hold" nodeType="withEffect">
                                  <p:stCondLst>
                                    <p:cond delay="0"/>
                                  </p:stCondLst>
                                  <p:iterate type="lt">
                                    <p:tmPct val="0"/>
                                  </p:iterate>
                                  <p:childTnLst>
                                    <p:set>
                                      <p:cBhvr>
                                        <p:cTn id="49" dur="1" fill="hold">
                                          <p:stCondLst>
                                            <p:cond delay="0"/>
                                          </p:stCondLst>
                                        </p:cTn>
                                        <p:tgtEl>
                                          <p:spTgt spid="3">
                                            <p:txEl>
                                              <p:pRg st="7" end="7"/>
                                            </p:txEl>
                                          </p:spTgt>
                                        </p:tgtEl>
                                        <p:attrNameLst>
                                          <p:attrName>style.visibility</p:attrName>
                                        </p:attrNameLst>
                                      </p:cBhvr>
                                      <p:to>
                                        <p:strVal val="visible"/>
                                      </p:to>
                                    </p:set>
                                    <p:animEffect transition="in" filter="randombar(horizontal)">
                                      <p:cBhvr>
                                        <p:cTn id="50" dur="500"/>
                                        <p:tgtEl>
                                          <p:spTgt spid="3">
                                            <p:txEl>
                                              <p:pRg st="7" end="7"/>
                                            </p:txEl>
                                          </p:spTgt>
                                        </p:tgtEl>
                                      </p:cBhvr>
                                    </p:animEffect>
                                  </p:childTnLst>
                                </p:cTn>
                              </p:par>
                            </p:childTnLst>
                          </p:cTn>
                        </p:par>
                      </p:childTnLst>
                    </p:cTn>
                  </p:par>
                  <p:par>
                    <p:cTn id="51" fill="hold">
                      <p:stCondLst>
                        <p:cond delay="indefinite"/>
                      </p:stCondLst>
                      <p:childTnLst>
                        <p:par>
                          <p:cTn id="52" fill="hold">
                            <p:stCondLst>
                              <p:cond delay="0"/>
                            </p:stCondLst>
                            <p:childTnLst>
                              <p:par>
                                <p:cTn id="53" presetID="16" presetClass="emph" presetSubtype="0" fill="hold" nodeType="clickEffect">
                                  <p:stCondLst>
                                    <p:cond delay="0"/>
                                  </p:stCondLst>
                                  <p:iterate type="lt">
                                    <p:tmPct val="4000"/>
                                  </p:iterate>
                                  <p:childTnLst>
                                    <p:set>
                                      <p:cBhvr override="childStyle">
                                        <p:cTn id="54" dur="500" fill="hold"/>
                                        <p:tgtEl>
                                          <p:spTgt spid="3">
                                            <p:txEl>
                                              <p:pRg st="0" end="0"/>
                                            </p:txEl>
                                          </p:spTgt>
                                        </p:tgtEl>
                                        <p:attrNameLst>
                                          <p:attrName>style.color</p:attrName>
                                        </p:attrNameLst>
                                      </p:cBhvr>
                                      <p:to>
                                        <p:clrVal>
                                          <a:schemeClr val="accent2"/>
                                        </p:clrVal>
                                      </p:to>
                                    </p:set>
                                    <p:set>
                                      <p:cBhvr>
                                        <p:cTn id="55" dur="500" fill="hold"/>
                                        <p:tgtEl>
                                          <p:spTgt spid="3">
                                            <p:txEl>
                                              <p:pRg st="0" end="0"/>
                                            </p:txEl>
                                          </p:spTgt>
                                        </p:tgtEl>
                                        <p:attrNameLst>
                                          <p:attrName>fillcolor</p:attrName>
                                        </p:attrNameLst>
                                      </p:cBhvr>
                                      <p:to>
                                        <p:clrVal>
                                          <a:schemeClr val="accent2"/>
                                        </p:clrVal>
                                      </p:to>
                                    </p:set>
                                    <p:set>
                                      <p:cBhvr>
                                        <p:cTn id="56" dur="500" fill="hold"/>
                                        <p:tgtEl>
                                          <p:spTgt spid="3">
                                            <p:txEl>
                                              <p:pRg st="0" end="0"/>
                                            </p:txEl>
                                          </p:spTgt>
                                        </p:tgtEl>
                                        <p:attrNameLst>
                                          <p:attrName>fill.type</p:attrName>
                                        </p:attrNameLst>
                                      </p:cBhvr>
                                      <p:to>
                                        <p:strVal val="solid"/>
                                      </p:to>
                                    </p:set>
                                  </p:childTnLst>
                                </p:cTn>
                              </p:par>
                              <p:par>
                                <p:cTn id="57" presetID="16" presetClass="emph" presetSubtype="0" fill="hold" nodeType="withEffect">
                                  <p:stCondLst>
                                    <p:cond delay="0"/>
                                  </p:stCondLst>
                                  <p:iterate type="lt">
                                    <p:tmPct val="4000"/>
                                  </p:iterate>
                                  <p:childTnLst>
                                    <p:set>
                                      <p:cBhvr override="childStyle">
                                        <p:cTn id="58" dur="500" fill="hold"/>
                                        <p:tgtEl>
                                          <p:spTgt spid="3">
                                            <p:txEl>
                                              <p:pRg st="1" end="1"/>
                                            </p:txEl>
                                          </p:spTgt>
                                        </p:tgtEl>
                                        <p:attrNameLst>
                                          <p:attrName>style.color</p:attrName>
                                        </p:attrNameLst>
                                      </p:cBhvr>
                                      <p:to>
                                        <p:clrVal>
                                          <a:schemeClr val="accent2"/>
                                        </p:clrVal>
                                      </p:to>
                                    </p:set>
                                    <p:set>
                                      <p:cBhvr>
                                        <p:cTn id="59" dur="500" fill="hold"/>
                                        <p:tgtEl>
                                          <p:spTgt spid="3">
                                            <p:txEl>
                                              <p:pRg st="1" end="1"/>
                                            </p:txEl>
                                          </p:spTgt>
                                        </p:tgtEl>
                                        <p:attrNameLst>
                                          <p:attrName>fillcolor</p:attrName>
                                        </p:attrNameLst>
                                      </p:cBhvr>
                                      <p:to>
                                        <p:clrVal>
                                          <a:schemeClr val="accent2"/>
                                        </p:clrVal>
                                      </p:to>
                                    </p:set>
                                    <p:set>
                                      <p:cBhvr>
                                        <p:cTn id="60" dur="500" fill="hold"/>
                                        <p:tgtEl>
                                          <p:spTgt spid="3">
                                            <p:txEl>
                                              <p:pRg st="1" end="1"/>
                                            </p:txEl>
                                          </p:spTgt>
                                        </p:tgtEl>
                                        <p:attrNameLst>
                                          <p:attrName>fill.type</p:attrName>
                                        </p:attrNameLst>
                                      </p:cBhvr>
                                      <p:to>
                                        <p:strVal val="solid"/>
                                      </p:to>
                                    </p:set>
                                  </p:childTnLst>
                                </p:cTn>
                              </p:par>
                              <p:par>
                                <p:cTn id="61" presetID="16" presetClass="emph" presetSubtype="0" fill="hold" nodeType="withEffect">
                                  <p:stCondLst>
                                    <p:cond delay="0"/>
                                  </p:stCondLst>
                                  <p:iterate type="lt">
                                    <p:tmPct val="4000"/>
                                  </p:iterate>
                                  <p:childTnLst>
                                    <p:set>
                                      <p:cBhvr override="childStyle">
                                        <p:cTn id="62" dur="500" fill="hold"/>
                                        <p:tgtEl>
                                          <p:spTgt spid="3">
                                            <p:txEl>
                                              <p:pRg st="2" end="2"/>
                                            </p:txEl>
                                          </p:spTgt>
                                        </p:tgtEl>
                                        <p:attrNameLst>
                                          <p:attrName>style.color</p:attrName>
                                        </p:attrNameLst>
                                      </p:cBhvr>
                                      <p:to>
                                        <p:clrVal>
                                          <a:schemeClr val="accent2"/>
                                        </p:clrVal>
                                      </p:to>
                                    </p:set>
                                    <p:set>
                                      <p:cBhvr>
                                        <p:cTn id="63" dur="500" fill="hold"/>
                                        <p:tgtEl>
                                          <p:spTgt spid="3">
                                            <p:txEl>
                                              <p:pRg st="2" end="2"/>
                                            </p:txEl>
                                          </p:spTgt>
                                        </p:tgtEl>
                                        <p:attrNameLst>
                                          <p:attrName>fillcolor</p:attrName>
                                        </p:attrNameLst>
                                      </p:cBhvr>
                                      <p:to>
                                        <p:clrVal>
                                          <a:schemeClr val="accent2"/>
                                        </p:clrVal>
                                      </p:to>
                                    </p:set>
                                    <p:set>
                                      <p:cBhvr>
                                        <p:cTn id="64" dur="500" fill="hold"/>
                                        <p:tgtEl>
                                          <p:spTgt spid="3">
                                            <p:txEl>
                                              <p:pRg st="2" end="2"/>
                                            </p:txEl>
                                          </p:spTgt>
                                        </p:tgtEl>
                                        <p:attrNameLst>
                                          <p:attrName>fill.type</p:attrName>
                                        </p:attrNameLst>
                                      </p:cBhvr>
                                      <p:to>
                                        <p:strVal val="solid"/>
                                      </p:to>
                                    </p:set>
                                  </p:childTnLst>
                                </p:cTn>
                              </p:par>
                              <p:par>
                                <p:cTn id="65" presetID="16" presetClass="emph" presetSubtype="0" fill="hold" nodeType="withEffect">
                                  <p:stCondLst>
                                    <p:cond delay="0"/>
                                  </p:stCondLst>
                                  <p:iterate type="lt">
                                    <p:tmPct val="4000"/>
                                  </p:iterate>
                                  <p:childTnLst>
                                    <p:set>
                                      <p:cBhvr override="childStyle">
                                        <p:cTn id="66" dur="500" fill="hold"/>
                                        <p:tgtEl>
                                          <p:spTgt spid="3">
                                            <p:txEl>
                                              <p:pRg st="3" end="3"/>
                                            </p:txEl>
                                          </p:spTgt>
                                        </p:tgtEl>
                                        <p:attrNameLst>
                                          <p:attrName>style.color</p:attrName>
                                        </p:attrNameLst>
                                      </p:cBhvr>
                                      <p:to>
                                        <p:clrVal>
                                          <a:schemeClr val="accent2"/>
                                        </p:clrVal>
                                      </p:to>
                                    </p:set>
                                    <p:set>
                                      <p:cBhvr>
                                        <p:cTn id="67" dur="500" fill="hold"/>
                                        <p:tgtEl>
                                          <p:spTgt spid="3">
                                            <p:txEl>
                                              <p:pRg st="3" end="3"/>
                                            </p:txEl>
                                          </p:spTgt>
                                        </p:tgtEl>
                                        <p:attrNameLst>
                                          <p:attrName>fillcolor</p:attrName>
                                        </p:attrNameLst>
                                      </p:cBhvr>
                                      <p:to>
                                        <p:clrVal>
                                          <a:schemeClr val="accent2"/>
                                        </p:clrVal>
                                      </p:to>
                                    </p:set>
                                    <p:set>
                                      <p:cBhvr>
                                        <p:cTn id="68" dur="500" fill="hold"/>
                                        <p:tgtEl>
                                          <p:spTgt spid="3">
                                            <p:txEl>
                                              <p:pRg st="3" end="3"/>
                                            </p:txEl>
                                          </p:spTgt>
                                        </p:tgtEl>
                                        <p:attrNameLst>
                                          <p:attrName>fill.type</p:attrName>
                                        </p:attrNameLst>
                                      </p:cBhvr>
                                      <p:to>
                                        <p:strVal val="solid"/>
                                      </p:to>
                                    </p:set>
                                  </p:childTnLst>
                                </p:cTn>
                              </p:par>
                              <p:par>
                                <p:cTn id="69" presetID="16" presetClass="emph" presetSubtype="0" fill="hold" nodeType="withEffect">
                                  <p:stCondLst>
                                    <p:cond delay="0"/>
                                  </p:stCondLst>
                                  <p:iterate type="lt">
                                    <p:tmPct val="4000"/>
                                  </p:iterate>
                                  <p:childTnLst>
                                    <p:set>
                                      <p:cBhvr override="childStyle">
                                        <p:cTn id="70" dur="500" fill="hold"/>
                                        <p:tgtEl>
                                          <p:spTgt spid="3">
                                            <p:txEl>
                                              <p:pRg st="4" end="4"/>
                                            </p:txEl>
                                          </p:spTgt>
                                        </p:tgtEl>
                                        <p:attrNameLst>
                                          <p:attrName>style.color</p:attrName>
                                        </p:attrNameLst>
                                      </p:cBhvr>
                                      <p:to>
                                        <p:clrVal>
                                          <a:schemeClr val="accent2"/>
                                        </p:clrVal>
                                      </p:to>
                                    </p:set>
                                    <p:set>
                                      <p:cBhvr>
                                        <p:cTn id="71" dur="500" fill="hold"/>
                                        <p:tgtEl>
                                          <p:spTgt spid="3">
                                            <p:txEl>
                                              <p:pRg st="4" end="4"/>
                                            </p:txEl>
                                          </p:spTgt>
                                        </p:tgtEl>
                                        <p:attrNameLst>
                                          <p:attrName>fillcolor</p:attrName>
                                        </p:attrNameLst>
                                      </p:cBhvr>
                                      <p:to>
                                        <p:clrVal>
                                          <a:schemeClr val="accent2"/>
                                        </p:clrVal>
                                      </p:to>
                                    </p:set>
                                    <p:set>
                                      <p:cBhvr>
                                        <p:cTn id="72" dur="500" fill="hold"/>
                                        <p:tgtEl>
                                          <p:spTgt spid="3">
                                            <p:txEl>
                                              <p:pRg st="4" end="4"/>
                                            </p:txEl>
                                          </p:spTgt>
                                        </p:tgtEl>
                                        <p:attrNameLst>
                                          <p:attrName>fill.type</p:attrName>
                                        </p:attrNameLst>
                                      </p:cBhvr>
                                      <p:to>
                                        <p:strVal val="solid"/>
                                      </p:to>
                                    </p:set>
                                  </p:childTnLst>
                                </p:cTn>
                              </p:par>
                              <p:par>
                                <p:cTn id="73" presetID="16" presetClass="emph" presetSubtype="0" fill="hold" nodeType="withEffect">
                                  <p:stCondLst>
                                    <p:cond delay="0"/>
                                  </p:stCondLst>
                                  <p:iterate type="lt">
                                    <p:tmPct val="4000"/>
                                  </p:iterate>
                                  <p:childTnLst>
                                    <p:set>
                                      <p:cBhvr override="childStyle">
                                        <p:cTn id="74" dur="500" fill="hold"/>
                                        <p:tgtEl>
                                          <p:spTgt spid="3">
                                            <p:txEl>
                                              <p:pRg st="5" end="5"/>
                                            </p:txEl>
                                          </p:spTgt>
                                        </p:tgtEl>
                                        <p:attrNameLst>
                                          <p:attrName>style.color</p:attrName>
                                        </p:attrNameLst>
                                      </p:cBhvr>
                                      <p:to>
                                        <p:clrVal>
                                          <a:schemeClr val="accent2"/>
                                        </p:clrVal>
                                      </p:to>
                                    </p:set>
                                    <p:set>
                                      <p:cBhvr>
                                        <p:cTn id="75" dur="500" fill="hold"/>
                                        <p:tgtEl>
                                          <p:spTgt spid="3">
                                            <p:txEl>
                                              <p:pRg st="5" end="5"/>
                                            </p:txEl>
                                          </p:spTgt>
                                        </p:tgtEl>
                                        <p:attrNameLst>
                                          <p:attrName>fillcolor</p:attrName>
                                        </p:attrNameLst>
                                      </p:cBhvr>
                                      <p:to>
                                        <p:clrVal>
                                          <a:schemeClr val="accent2"/>
                                        </p:clrVal>
                                      </p:to>
                                    </p:set>
                                    <p:set>
                                      <p:cBhvr>
                                        <p:cTn id="76" dur="500" fill="hold"/>
                                        <p:tgtEl>
                                          <p:spTgt spid="3">
                                            <p:txEl>
                                              <p:pRg st="5" end="5"/>
                                            </p:txEl>
                                          </p:spTgt>
                                        </p:tgtEl>
                                        <p:attrNameLst>
                                          <p:attrName>fill.type</p:attrName>
                                        </p:attrNameLst>
                                      </p:cBhvr>
                                      <p:to>
                                        <p:strVal val="solid"/>
                                      </p:to>
                                    </p:set>
                                  </p:childTnLst>
                                </p:cTn>
                              </p:par>
                              <p:par>
                                <p:cTn id="77" presetID="16" presetClass="emph" presetSubtype="0" fill="hold" nodeType="withEffect">
                                  <p:stCondLst>
                                    <p:cond delay="0"/>
                                  </p:stCondLst>
                                  <p:iterate type="lt">
                                    <p:tmPct val="4000"/>
                                  </p:iterate>
                                  <p:childTnLst>
                                    <p:set>
                                      <p:cBhvr override="childStyle">
                                        <p:cTn id="78" dur="500" fill="hold"/>
                                        <p:tgtEl>
                                          <p:spTgt spid="3">
                                            <p:txEl>
                                              <p:pRg st="6" end="6"/>
                                            </p:txEl>
                                          </p:spTgt>
                                        </p:tgtEl>
                                        <p:attrNameLst>
                                          <p:attrName>style.color</p:attrName>
                                        </p:attrNameLst>
                                      </p:cBhvr>
                                      <p:to>
                                        <p:clrVal>
                                          <a:schemeClr val="accent2"/>
                                        </p:clrVal>
                                      </p:to>
                                    </p:set>
                                    <p:set>
                                      <p:cBhvr>
                                        <p:cTn id="79" dur="500" fill="hold"/>
                                        <p:tgtEl>
                                          <p:spTgt spid="3">
                                            <p:txEl>
                                              <p:pRg st="6" end="6"/>
                                            </p:txEl>
                                          </p:spTgt>
                                        </p:tgtEl>
                                        <p:attrNameLst>
                                          <p:attrName>fillcolor</p:attrName>
                                        </p:attrNameLst>
                                      </p:cBhvr>
                                      <p:to>
                                        <p:clrVal>
                                          <a:schemeClr val="accent2"/>
                                        </p:clrVal>
                                      </p:to>
                                    </p:set>
                                    <p:set>
                                      <p:cBhvr>
                                        <p:cTn id="80" dur="500" fill="hold"/>
                                        <p:tgtEl>
                                          <p:spTgt spid="3">
                                            <p:txEl>
                                              <p:pRg st="6" end="6"/>
                                            </p:txEl>
                                          </p:spTgt>
                                        </p:tgtEl>
                                        <p:attrNameLst>
                                          <p:attrName>fill.type</p:attrName>
                                        </p:attrNameLst>
                                      </p:cBhvr>
                                      <p:to>
                                        <p:strVal val="solid"/>
                                      </p:to>
                                    </p:set>
                                  </p:childTnLst>
                                </p:cTn>
                              </p:par>
                              <p:par>
                                <p:cTn id="81" presetID="16" presetClass="emph" presetSubtype="0" fill="hold" nodeType="withEffect">
                                  <p:stCondLst>
                                    <p:cond delay="0"/>
                                  </p:stCondLst>
                                  <p:iterate type="lt">
                                    <p:tmPct val="4000"/>
                                  </p:iterate>
                                  <p:childTnLst>
                                    <p:set>
                                      <p:cBhvr override="childStyle">
                                        <p:cTn id="82" dur="500" fill="hold"/>
                                        <p:tgtEl>
                                          <p:spTgt spid="3">
                                            <p:txEl>
                                              <p:pRg st="7" end="7"/>
                                            </p:txEl>
                                          </p:spTgt>
                                        </p:tgtEl>
                                        <p:attrNameLst>
                                          <p:attrName>style.color</p:attrName>
                                        </p:attrNameLst>
                                      </p:cBhvr>
                                      <p:to>
                                        <p:clrVal>
                                          <a:schemeClr val="accent2"/>
                                        </p:clrVal>
                                      </p:to>
                                    </p:set>
                                    <p:set>
                                      <p:cBhvr>
                                        <p:cTn id="83" dur="500" fill="hold"/>
                                        <p:tgtEl>
                                          <p:spTgt spid="3">
                                            <p:txEl>
                                              <p:pRg st="7" end="7"/>
                                            </p:txEl>
                                          </p:spTgt>
                                        </p:tgtEl>
                                        <p:attrNameLst>
                                          <p:attrName>fillcolor</p:attrName>
                                        </p:attrNameLst>
                                      </p:cBhvr>
                                      <p:to>
                                        <p:clrVal>
                                          <a:schemeClr val="accent2"/>
                                        </p:clrVal>
                                      </p:to>
                                    </p:set>
                                    <p:set>
                                      <p:cBhvr>
                                        <p:cTn id="84" dur="500" fill="hold"/>
                                        <p:tgtEl>
                                          <p:spTgt spid="3">
                                            <p:txEl>
                                              <p:pRg st="7" end="7"/>
                                            </p:txEl>
                                          </p:spTgt>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TextBox 2"/>
          <p:cNvSpPr txBox="1"/>
          <p:nvPr/>
        </p:nvSpPr>
        <p:spPr>
          <a:xfrm>
            <a:off x="1219200" y="2567217"/>
            <a:ext cx="7239000" cy="1938992"/>
          </a:xfrm>
          <a:prstGeom prst="rect">
            <a:avLst/>
          </a:prstGeom>
        </p:spPr>
        <p:style>
          <a:lnRef idx="2">
            <a:schemeClr val="dk1"/>
          </a:lnRef>
          <a:fillRef idx="1">
            <a:schemeClr val="lt1"/>
          </a:fillRef>
          <a:effectRef idx="0">
            <a:schemeClr val="dk1"/>
          </a:effectRef>
          <a:fontRef idx="minor">
            <a:schemeClr val="dk1"/>
          </a:fontRef>
        </p:style>
        <p:txBody>
          <a:bodyPr wrap="square" rtlCol="0">
            <a:prstTxWarp prst="textCanUp">
              <a:avLst/>
            </a:prstTxWarp>
            <a:spAutoFit/>
          </a:bodyPr>
          <a:lstStyle/>
          <a:p>
            <a:pPr algn="ctr"/>
            <a:r>
              <a:rPr lang="en-US" sz="4000" dirty="0" err="1" smtClean="0">
                <a:ln w="0"/>
                <a:solidFill>
                  <a:schemeClr val="accent1"/>
                </a:solidFill>
                <a:effectLst>
                  <a:glow rad="139700">
                    <a:schemeClr val="accent6">
                      <a:satMod val="175000"/>
                      <a:alpha val="40000"/>
                    </a:schemeClr>
                  </a:glow>
                  <a:outerShdw blurRad="38100" dist="25400" dir="5400000" algn="ctr" rotWithShape="0">
                    <a:srgbClr val="6E747A">
                      <a:alpha val="43000"/>
                    </a:srgbClr>
                  </a:outerShdw>
                </a:effectLst>
                <a:latin typeface="NikoshBAN" pitchFamily="2" charset="0"/>
                <a:cs typeface="NikoshBAN" pitchFamily="2" charset="0"/>
              </a:rPr>
              <a:t>আমরা</a:t>
            </a:r>
            <a:r>
              <a:rPr lang="en-US" sz="4000" dirty="0" smtClean="0">
                <a:ln w="0"/>
                <a:solidFill>
                  <a:schemeClr val="accent1"/>
                </a:solidFill>
                <a:effectLst>
                  <a:glow rad="139700">
                    <a:schemeClr val="accent6">
                      <a:satMod val="175000"/>
                      <a:alpha val="40000"/>
                    </a:schemeClr>
                  </a:glow>
                  <a:outerShdw blurRad="38100" dist="25400" dir="5400000" algn="ctr" rotWithShape="0">
                    <a:srgbClr val="6E747A">
                      <a:alpha val="43000"/>
                    </a:srgbClr>
                  </a:outerShdw>
                </a:effectLst>
                <a:latin typeface="NikoshBAN" pitchFamily="2" charset="0"/>
                <a:cs typeface="NikoshBAN" pitchFamily="2" charset="0"/>
              </a:rPr>
              <a:t> </a:t>
            </a:r>
            <a:r>
              <a:rPr lang="en-US" sz="4000" dirty="0" err="1" smtClean="0">
                <a:ln w="0"/>
                <a:solidFill>
                  <a:schemeClr val="accent1"/>
                </a:solidFill>
                <a:effectLst>
                  <a:glow rad="139700">
                    <a:schemeClr val="accent6">
                      <a:satMod val="175000"/>
                      <a:alpha val="40000"/>
                    </a:schemeClr>
                  </a:glow>
                  <a:outerShdw blurRad="38100" dist="25400" dir="5400000" algn="ctr" rotWithShape="0">
                    <a:srgbClr val="6E747A">
                      <a:alpha val="43000"/>
                    </a:srgbClr>
                  </a:outerShdw>
                </a:effectLst>
                <a:latin typeface="NikoshBAN" pitchFamily="2" charset="0"/>
                <a:cs typeface="NikoshBAN" pitchFamily="2" charset="0"/>
              </a:rPr>
              <a:t>সকলে</a:t>
            </a:r>
            <a:r>
              <a:rPr lang="en-US" sz="4000" dirty="0" smtClean="0">
                <a:ln w="0"/>
                <a:solidFill>
                  <a:schemeClr val="accent1"/>
                </a:solidFill>
                <a:effectLst>
                  <a:glow rad="139700">
                    <a:schemeClr val="accent6">
                      <a:satMod val="175000"/>
                      <a:alpha val="40000"/>
                    </a:schemeClr>
                  </a:glow>
                  <a:outerShdw blurRad="38100" dist="25400" dir="5400000" algn="ctr" rotWithShape="0">
                    <a:srgbClr val="6E747A">
                      <a:alpha val="43000"/>
                    </a:srgbClr>
                  </a:outerShdw>
                </a:effectLst>
                <a:latin typeface="NikoshBAN" pitchFamily="2" charset="0"/>
                <a:cs typeface="NikoshBAN" pitchFamily="2" charset="0"/>
              </a:rPr>
              <a:t> </a:t>
            </a:r>
            <a:r>
              <a:rPr lang="en-US" sz="4000" dirty="0" err="1" smtClean="0">
                <a:ln w="0"/>
                <a:solidFill>
                  <a:schemeClr val="accent1"/>
                </a:solidFill>
                <a:effectLst>
                  <a:glow rad="139700">
                    <a:schemeClr val="accent6">
                      <a:satMod val="175000"/>
                      <a:alpha val="40000"/>
                    </a:schemeClr>
                  </a:glow>
                  <a:outerShdw blurRad="38100" dist="25400" dir="5400000" algn="ctr" rotWithShape="0">
                    <a:srgbClr val="6E747A">
                      <a:alpha val="43000"/>
                    </a:srgbClr>
                  </a:outerShdw>
                </a:effectLst>
                <a:latin typeface="NikoshBAN" pitchFamily="2" charset="0"/>
                <a:cs typeface="NikoshBAN" pitchFamily="2" charset="0"/>
              </a:rPr>
              <a:t>একসাথে</a:t>
            </a:r>
            <a:r>
              <a:rPr lang="en-US" sz="4000" dirty="0" smtClean="0">
                <a:ln w="0"/>
                <a:solidFill>
                  <a:schemeClr val="accent1"/>
                </a:solidFill>
                <a:effectLst>
                  <a:glow rad="139700">
                    <a:schemeClr val="accent6">
                      <a:satMod val="175000"/>
                      <a:alpha val="40000"/>
                    </a:schemeClr>
                  </a:glow>
                  <a:outerShdw blurRad="38100" dist="25400" dir="5400000" algn="ctr" rotWithShape="0">
                    <a:srgbClr val="6E747A">
                      <a:alpha val="43000"/>
                    </a:srgbClr>
                  </a:outerShdw>
                </a:effectLst>
                <a:latin typeface="NikoshBAN" pitchFamily="2" charset="0"/>
                <a:cs typeface="NikoshBAN" pitchFamily="2" charset="0"/>
              </a:rPr>
              <a:t> </a:t>
            </a:r>
            <a:r>
              <a:rPr lang="en-US" sz="4000" dirty="0" err="1" smtClean="0">
                <a:ln w="0"/>
                <a:solidFill>
                  <a:schemeClr val="accent1"/>
                </a:solidFill>
                <a:effectLst>
                  <a:glow rad="139700">
                    <a:schemeClr val="accent6">
                      <a:satMod val="175000"/>
                      <a:alpha val="40000"/>
                    </a:schemeClr>
                  </a:glow>
                  <a:outerShdw blurRad="38100" dist="25400" dir="5400000" algn="ctr" rotWithShape="0">
                    <a:srgbClr val="6E747A">
                      <a:alpha val="43000"/>
                    </a:srgbClr>
                  </a:outerShdw>
                </a:effectLst>
                <a:latin typeface="NikoshBAN" pitchFamily="2" charset="0"/>
                <a:cs typeface="NikoshBAN" pitchFamily="2" charset="0"/>
              </a:rPr>
              <a:t>বলি</a:t>
            </a:r>
            <a:r>
              <a:rPr lang="en-US" sz="4000" dirty="0" smtClean="0">
                <a:ln w="0"/>
                <a:solidFill>
                  <a:schemeClr val="accent1"/>
                </a:solidFill>
                <a:effectLst>
                  <a:glow rad="139700">
                    <a:schemeClr val="accent6">
                      <a:satMod val="175000"/>
                      <a:alpha val="40000"/>
                    </a:schemeClr>
                  </a:glow>
                  <a:outerShdw blurRad="38100" dist="25400" dir="5400000" algn="ctr" rotWithShape="0">
                    <a:srgbClr val="6E747A">
                      <a:alpha val="43000"/>
                    </a:srgbClr>
                  </a:outerShdw>
                </a:effectLst>
                <a:latin typeface="NikoshBAN" pitchFamily="2" charset="0"/>
                <a:cs typeface="NikoshBAN" pitchFamily="2" charset="0"/>
              </a:rPr>
              <a:t> </a:t>
            </a:r>
          </a:p>
          <a:p>
            <a:pPr algn="ctr"/>
            <a:r>
              <a:rPr lang="en-US" sz="4000" dirty="0" err="1" smtClean="0">
                <a:ln w="0"/>
                <a:solidFill>
                  <a:schemeClr val="accent1"/>
                </a:solidFill>
                <a:effectLst>
                  <a:glow rad="139700">
                    <a:schemeClr val="accent6">
                      <a:satMod val="175000"/>
                      <a:alpha val="40000"/>
                    </a:schemeClr>
                  </a:glow>
                  <a:outerShdw blurRad="38100" dist="25400" dir="5400000" algn="ctr" rotWithShape="0">
                    <a:srgbClr val="6E747A">
                      <a:alpha val="43000"/>
                    </a:srgbClr>
                  </a:outerShdw>
                </a:effectLst>
                <a:latin typeface="NikoshBAN" pitchFamily="2" charset="0"/>
                <a:cs typeface="NikoshBAN" pitchFamily="2" charset="0"/>
              </a:rPr>
              <a:t>ইসলাম</a:t>
            </a:r>
            <a:r>
              <a:rPr lang="en-US" sz="4000" dirty="0" smtClean="0">
                <a:ln w="0"/>
                <a:solidFill>
                  <a:schemeClr val="accent1"/>
                </a:solidFill>
                <a:effectLst>
                  <a:glow rad="139700">
                    <a:schemeClr val="accent6">
                      <a:satMod val="175000"/>
                      <a:alpha val="40000"/>
                    </a:schemeClr>
                  </a:glow>
                  <a:outerShdw blurRad="38100" dist="25400" dir="5400000" algn="ctr" rotWithShape="0">
                    <a:srgbClr val="6E747A">
                      <a:alpha val="43000"/>
                    </a:srgbClr>
                  </a:outerShdw>
                </a:effectLst>
                <a:latin typeface="NikoshBAN" pitchFamily="2" charset="0"/>
                <a:cs typeface="NikoshBAN" pitchFamily="2" charset="0"/>
              </a:rPr>
              <a:t> </a:t>
            </a:r>
            <a:r>
              <a:rPr lang="en-US" sz="4000" dirty="0" err="1" smtClean="0">
                <a:ln w="0"/>
                <a:solidFill>
                  <a:schemeClr val="accent1"/>
                </a:solidFill>
                <a:effectLst>
                  <a:glow rad="139700">
                    <a:schemeClr val="accent6">
                      <a:satMod val="175000"/>
                      <a:alpha val="40000"/>
                    </a:schemeClr>
                  </a:glow>
                  <a:outerShdw blurRad="38100" dist="25400" dir="5400000" algn="ctr" rotWithShape="0">
                    <a:srgbClr val="6E747A">
                      <a:alpha val="43000"/>
                    </a:srgbClr>
                  </a:outerShdw>
                </a:effectLst>
                <a:latin typeface="NikoshBAN" pitchFamily="2" charset="0"/>
                <a:cs typeface="NikoshBAN" pitchFamily="2" charset="0"/>
              </a:rPr>
              <a:t>কখনো</a:t>
            </a:r>
            <a:r>
              <a:rPr lang="en-US" sz="4000" dirty="0" smtClean="0">
                <a:ln w="0"/>
                <a:solidFill>
                  <a:schemeClr val="accent1"/>
                </a:solidFill>
                <a:effectLst>
                  <a:glow rad="139700">
                    <a:schemeClr val="accent6">
                      <a:satMod val="175000"/>
                      <a:alpha val="40000"/>
                    </a:schemeClr>
                  </a:glow>
                  <a:outerShdw blurRad="38100" dist="25400" dir="5400000" algn="ctr" rotWithShape="0">
                    <a:srgbClr val="6E747A">
                      <a:alpha val="43000"/>
                    </a:srgbClr>
                  </a:outerShdw>
                </a:effectLst>
                <a:latin typeface="NikoshBAN" pitchFamily="2" charset="0"/>
                <a:cs typeface="NikoshBAN" pitchFamily="2" charset="0"/>
              </a:rPr>
              <a:t> </a:t>
            </a:r>
            <a:r>
              <a:rPr lang="en-US" sz="4000" dirty="0" err="1" smtClean="0">
                <a:ln w="0"/>
                <a:solidFill>
                  <a:schemeClr val="accent1"/>
                </a:solidFill>
                <a:effectLst>
                  <a:glow rad="139700">
                    <a:schemeClr val="accent6">
                      <a:satMod val="175000"/>
                      <a:alpha val="40000"/>
                    </a:schemeClr>
                  </a:glow>
                  <a:outerShdw blurRad="38100" dist="25400" dir="5400000" algn="ctr" rotWithShape="0">
                    <a:srgbClr val="6E747A">
                      <a:alpha val="43000"/>
                    </a:srgbClr>
                  </a:outerShdw>
                </a:effectLst>
                <a:latin typeface="NikoshBAN" pitchFamily="2" charset="0"/>
                <a:cs typeface="NikoshBAN" pitchFamily="2" charset="0"/>
              </a:rPr>
              <a:t>সন্ত্রাস</a:t>
            </a:r>
            <a:r>
              <a:rPr lang="en-US" sz="4000" dirty="0" smtClean="0">
                <a:ln w="0"/>
                <a:solidFill>
                  <a:schemeClr val="accent1"/>
                </a:solidFill>
                <a:effectLst>
                  <a:glow rad="139700">
                    <a:schemeClr val="accent6">
                      <a:satMod val="175000"/>
                      <a:alpha val="40000"/>
                    </a:schemeClr>
                  </a:glow>
                  <a:outerShdw blurRad="38100" dist="25400" dir="5400000" algn="ctr" rotWithShape="0">
                    <a:srgbClr val="6E747A">
                      <a:alpha val="43000"/>
                    </a:srgbClr>
                  </a:outerShdw>
                </a:effectLst>
                <a:latin typeface="NikoshBAN" pitchFamily="2" charset="0"/>
                <a:cs typeface="NikoshBAN" pitchFamily="2" charset="0"/>
              </a:rPr>
              <a:t> ও </a:t>
            </a:r>
            <a:r>
              <a:rPr lang="en-US" sz="4000" dirty="0" err="1" smtClean="0">
                <a:ln w="0"/>
                <a:solidFill>
                  <a:schemeClr val="accent1"/>
                </a:solidFill>
                <a:effectLst>
                  <a:glow rad="139700">
                    <a:schemeClr val="accent6">
                      <a:satMod val="175000"/>
                      <a:alpha val="40000"/>
                    </a:schemeClr>
                  </a:glow>
                  <a:outerShdw blurRad="38100" dist="25400" dir="5400000" algn="ctr" rotWithShape="0">
                    <a:srgbClr val="6E747A">
                      <a:alpha val="43000"/>
                    </a:srgbClr>
                  </a:outerShdw>
                </a:effectLst>
                <a:latin typeface="NikoshBAN" pitchFamily="2" charset="0"/>
                <a:cs typeface="NikoshBAN" pitchFamily="2" charset="0"/>
              </a:rPr>
              <a:t>জঙ্গীবাদ</a:t>
            </a:r>
            <a:r>
              <a:rPr lang="en-US" sz="4000" dirty="0" smtClean="0">
                <a:ln w="0"/>
                <a:solidFill>
                  <a:schemeClr val="accent1"/>
                </a:solidFill>
                <a:effectLst>
                  <a:glow rad="139700">
                    <a:schemeClr val="accent6">
                      <a:satMod val="175000"/>
                      <a:alpha val="40000"/>
                    </a:schemeClr>
                  </a:glow>
                  <a:outerShdw blurRad="38100" dist="25400" dir="5400000" algn="ctr" rotWithShape="0">
                    <a:srgbClr val="6E747A">
                      <a:alpha val="43000"/>
                    </a:srgbClr>
                  </a:outerShdw>
                </a:effectLst>
                <a:latin typeface="NikoshBAN" pitchFamily="2" charset="0"/>
                <a:cs typeface="NikoshBAN" pitchFamily="2" charset="0"/>
              </a:rPr>
              <a:t> </a:t>
            </a:r>
            <a:r>
              <a:rPr lang="en-US" sz="4000" dirty="0" err="1" smtClean="0">
                <a:ln w="0"/>
                <a:solidFill>
                  <a:schemeClr val="accent1"/>
                </a:solidFill>
                <a:effectLst>
                  <a:glow rad="139700">
                    <a:schemeClr val="accent6">
                      <a:satMod val="175000"/>
                      <a:alpha val="40000"/>
                    </a:schemeClr>
                  </a:glow>
                  <a:outerShdw blurRad="38100" dist="25400" dir="5400000" algn="ctr" rotWithShape="0">
                    <a:srgbClr val="6E747A">
                      <a:alpha val="43000"/>
                    </a:srgbClr>
                  </a:outerShdw>
                </a:effectLst>
                <a:latin typeface="NikoshBAN" pitchFamily="2" charset="0"/>
                <a:cs typeface="NikoshBAN" pitchFamily="2" charset="0"/>
              </a:rPr>
              <a:t>সমর্থন</a:t>
            </a:r>
            <a:r>
              <a:rPr lang="en-US" sz="4000" dirty="0" smtClean="0">
                <a:ln w="0"/>
                <a:solidFill>
                  <a:schemeClr val="accent1"/>
                </a:solidFill>
                <a:effectLst>
                  <a:glow rad="139700">
                    <a:schemeClr val="accent6">
                      <a:satMod val="175000"/>
                      <a:alpha val="40000"/>
                    </a:schemeClr>
                  </a:glow>
                  <a:outerShdw blurRad="38100" dist="25400" dir="5400000" algn="ctr" rotWithShape="0">
                    <a:srgbClr val="6E747A">
                      <a:alpha val="43000"/>
                    </a:srgbClr>
                  </a:outerShdw>
                </a:effectLst>
                <a:latin typeface="NikoshBAN" pitchFamily="2" charset="0"/>
                <a:cs typeface="NikoshBAN" pitchFamily="2" charset="0"/>
              </a:rPr>
              <a:t> </a:t>
            </a:r>
            <a:r>
              <a:rPr lang="en-US" sz="4000" dirty="0" err="1" smtClean="0">
                <a:ln w="0"/>
                <a:solidFill>
                  <a:schemeClr val="accent1"/>
                </a:solidFill>
                <a:effectLst>
                  <a:glow rad="139700">
                    <a:schemeClr val="accent6">
                      <a:satMod val="175000"/>
                      <a:alpha val="40000"/>
                    </a:schemeClr>
                  </a:glow>
                  <a:outerShdw blurRad="38100" dist="25400" dir="5400000" algn="ctr" rotWithShape="0">
                    <a:srgbClr val="6E747A">
                      <a:alpha val="43000"/>
                    </a:srgbClr>
                  </a:outerShdw>
                </a:effectLst>
                <a:latin typeface="NikoshBAN" pitchFamily="2" charset="0"/>
                <a:cs typeface="NikoshBAN" pitchFamily="2" charset="0"/>
              </a:rPr>
              <a:t>করেনা</a:t>
            </a:r>
            <a:r>
              <a:rPr lang="ar-SA" sz="4000" dirty="0" smtClean="0">
                <a:ln w="0"/>
                <a:solidFill>
                  <a:schemeClr val="accent1"/>
                </a:solidFill>
                <a:effectLst>
                  <a:glow rad="139700">
                    <a:schemeClr val="accent6">
                      <a:satMod val="175000"/>
                      <a:alpha val="40000"/>
                    </a:schemeClr>
                  </a:glow>
                  <a:outerShdw blurRad="38100" dist="25400" dir="5400000" algn="ctr" rotWithShape="0">
                    <a:srgbClr val="6E747A">
                      <a:alpha val="43000"/>
                    </a:srgbClr>
                  </a:outerShdw>
                </a:effectLst>
                <a:latin typeface="NikoshBAN" pitchFamily="2" charset="0"/>
                <a:cs typeface="NikoshBAN" pitchFamily="2" charset="0"/>
              </a:rPr>
              <a:t> </a:t>
            </a:r>
            <a:r>
              <a:rPr lang="en-US" sz="4000" dirty="0" smtClean="0">
                <a:ln w="0"/>
                <a:solidFill>
                  <a:schemeClr val="accent1"/>
                </a:solidFill>
                <a:effectLst>
                  <a:glow rad="139700">
                    <a:schemeClr val="accent6">
                      <a:satMod val="175000"/>
                      <a:alpha val="40000"/>
                    </a:schemeClr>
                  </a:glow>
                  <a:outerShdw blurRad="38100" dist="25400" dir="5400000" algn="ctr" rotWithShape="0">
                    <a:srgbClr val="6E747A">
                      <a:alpha val="43000"/>
                    </a:srgbClr>
                  </a:outerShdw>
                </a:effectLst>
                <a:latin typeface="NikoshBAN" pitchFamily="2" charset="0"/>
                <a:cs typeface="NikoshBAN" pitchFamily="2" charset="0"/>
              </a:rPr>
              <a:t> ও </a:t>
            </a:r>
            <a:r>
              <a:rPr lang="en-US" sz="4000" dirty="0" err="1" smtClean="0">
                <a:ln w="0"/>
                <a:solidFill>
                  <a:schemeClr val="accent1"/>
                </a:solidFill>
                <a:effectLst>
                  <a:glow rad="139700">
                    <a:schemeClr val="accent6">
                      <a:satMod val="175000"/>
                      <a:alpha val="40000"/>
                    </a:schemeClr>
                  </a:glow>
                  <a:outerShdw blurRad="38100" dist="25400" dir="5400000" algn="ctr" rotWithShape="0">
                    <a:srgbClr val="6E747A">
                      <a:alpha val="43000"/>
                    </a:srgbClr>
                  </a:outerShdw>
                </a:effectLst>
                <a:latin typeface="NikoshBAN" pitchFamily="2" charset="0"/>
                <a:cs typeface="NikoshBAN" pitchFamily="2" charset="0"/>
              </a:rPr>
              <a:t>করবেও</a:t>
            </a:r>
            <a:r>
              <a:rPr lang="en-US" sz="4000" dirty="0" smtClean="0">
                <a:ln w="0"/>
                <a:solidFill>
                  <a:schemeClr val="accent1"/>
                </a:solidFill>
                <a:effectLst>
                  <a:glow rad="139700">
                    <a:schemeClr val="accent6">
                      <a:satMod val="175000"/>
                      <a:alpha val="40000"/>
                    </a:schemeClr>
                  </a:glow>
                  <a:outerShdw blurRad="38100" dist="25400" dir="5400000" algn="ctr" rotWithShape="0">
                    <a:srgbClr val="6E747A">
                      <a:alpha val="43000"/>
                    </a:srgbClr>
                  </a:outerShdw>
                </a:effectLst>
                <a:latin typeface="NikoshBAN" pitchFamily="2" charset="0"/>
                <a:cs typeface="NikoshBAN" pitchFamily="2" charset="0"/>
              </a:rPr>
              <a:t> </a:t>
            </a:r>
            <a:r>
              <a:rPr lang="en-US" sz="4000" dirty="0" err="1" smtClean="0">
                <a:ln w="0"/>
                <a:solidFill>
                  <a:schemeClr val="accent1"/>
                </a:solidFill>
                <a:effectLst>
                  <a:glow rad="139700">
                    <a:schemeClr val="accent6">
                      <a:satMod val="175000"/>
                      <a:alpha val="40000"/>
                    </a:schemeClr>
                  </a:glow>
                  <a:outerShdw blurRad="38100" dist="25400" dir="5400000" algn="ctr" rotWithShape="0">
                    <a:srgbClr val="6E747A">
                      <a:alpha val="43000"/>
                    </a:srgbClr>
                  </a:outerShdw>
                </a:effectLst>
                <a:latin typeface="NikoshBAN" pitchFamily="2" charset="0"/>
                <a:cs typeface="NikoshBAN" pitchFamily="2" charset="0"/>
              </a:rPr>
              <a:t>না</a:t>
            </a:r>
            <a:r>
              <a:rPr lang="en-US" sz="4000" dirty="0" smtClean="0">
                <a:ln w="0"/>
                <a:solidFill>
                  <a:schemeClr val="accent1"/>
                </a:solidFill>
                <a:effectLst>
                  <a:glow rad="139700">
                    <a:schemeClr val="accent6">
                      <a:satMod val="175000"/>
                      <a:alpha val="40000"/>
                    </a:schemeClr>
                  </a:glow>
                  <a:outerShdw blurRad="38100" dist="25400" dir="5400000" algn="ctr" rotWithShape="0">
                    <a:srgbClr val="6E747A">
                      <a:alpha val="43000"/>
                    </a:srgbClr>
                  </a:outerShdw>
                </a:effectLst>
                <a:latin typeface="NikoshBAN" pitchFamily="2" charset="0"/>
                <a:cs typeface="NikoshBAN" pitchFamily="2" charset="0"/>
              </a:rPr>
              <a:t> ।  </a:t>
            </a:r>
            <a:endParaRPr lang="en-US" sz="4000" dirty="0">
              <a:ln w="0"/>
              <a:solidFill>
                <a:schemeClr val="accent1"/>
              </a:solidFill>
              <a:effectLst>
                <a:glow rad="139700">
                  <a:schemeClr val="accent6">
                    <a:satMod val="175000"/>
                    <a:alpha val="40000"/>
                  </a:schemeClr>
                </a:glow>
                <a:outerShdw blurRad="38100" dist="25400" dir="5400000" algn="ctr" rotWithShape="0">
                  <a:srgbClr val="6E747A">
                    <a:alpha val="43000"/>
                  </a:srgbClr>
                </a:outerShdw>
              </a:effectLst>
              <a:latin typeface="NikoshBAN" pitchFamily="2" charset="0"/>
              <a:cs typeface="NikoshBAN" pitchFamily="2" charset="0"/>
            </a:endParaRPr>
          </a:p>
        </p:txBody>
      </p:sp>
      <p:sp>
        <p:nvSpPr>
          <p:cNvPr id="4" name="TextBox 3"/>
          <p:cNvSpPr txBox="1"/>
          <p:nvPr/>
        </p:nvSpPr>
        <p:spPr>
          <a:xfrm>
            <a:off x="2933700" y="533400"/>
            <a:ext cx="3276600" cy="1838801"/>
          </a:xfrm>
          <a:prstGeom prst="downArrowCallout">
            <a:avLst/>
          </a:prstGeom>
          <a:ln/>
        </p:spPr>
        <p:style>
          <a:lnRef idx="1">
            <a:schemeClr val="accent3"/>
          </a:lnRef>
          <a:fillRef idx="2">
            <a:schemeClr val="accent3"/>
          </a:fillRef>
          <a:effectRef idx="1">
            <a:schemeClr val="accent3"/>
          </a:effectRef>
          <a:fontRef idx="minor">
            <a:schemeClr val="dk1"/>
          </a:fontRef>
        </p:style>
        <p:txBody>
          <a:bodyPr wrap="square" rtlCol="0">
            <a:prstTxWarp prst="textChevron">
              <a:avLst/>
            </a:prstTxWarp>
            <a:spAutoFit/>
            <a:scene3d>
              <a:camera prst="isometricOffAxis2Left"/>
              <a:lightRig rig="soft" dir="t">
                <a:rot lat="0" lon="0" rev="15600000"/>
              </a:lightRig>
            </a:scene3d>
            <a:sp3d extrusionH="57150" prstMaterial="softEdge">
              <a:bevelT w="25400" h="38100"/>
            </a:sp3d>
          </a:bodyPr>
          <a:lstStyle/>
          <a:p>
            <a:pPr algn="ctr"/>
            <a:r>
              <a:rPr lang="en-US" sz="7200" b="1" dirty="0" err="1" smtClean="0">
                <a:ln/>
                <a:solidFill>
                  <a:schemeClr val="accent4"/>
                </a:solidFill>
                <a:effectLst>
                  <a:glow rad="101600">
                    <a:schemeClr val="accent2">
                      <a:satMod val="175000"/>
                      <a:alpha val="40000"/>
                    </a:schemeClr>
                  </a:glow>
                </a:effectLst>
                <a:latin typeface="NikoshBAN" pitchFamily="2" charset="0"/>
                <a:cs typeface="NikoshBAN" pitchFamily="2" charset="0"/>
              </a:rPr>
              <a:t>নীতিবাক্য</a:t>
            </a:r>
            <a:endParaRPr lang="en-US" sz="7200" b="1" dirty="0">
              <a:ln/>
              <a:solidFill>
                <a:schemeClr val="accent4"/>
              </a:solidFill>
              <a:effectLst>
                <a:glow rad="101600">
                  <a:schemeClr val="accent2">
                    <a:satMod val="175000"/>
                    <a:alpha val="40000"/>
                  </a:schemeClr>
                </a:glow>
              </a:effectLst>
              <a:latin typeface="NikoshBAN" pitchFamily="2" charset="0"/>
              <a:cs typeface="NikoshBAN" pitchFamily="2" charset="0"/>
            </a:endParaRPr>
          </a:p>
        </p:txBody>
      </p:sp>
    </p:spTree>
    <p:extLst>
      <p:ext uri="{BB962C8B-B14F-4D97-AF65-F5344CB8AC3E}">
        <p14:creationId xmlns:p14="http://schemas.microsoft.com/office/powerpoint/2010/main" val="140088511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drap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linds(horizont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checkerboard(across)">
                                      <p:cBhvr>
                                        <p:cTn id="1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e31acc1d-0820-4a14-b693-cbc75282958e.jpg"/>
          <p:cNvPicPr>
            <a:picLocks noChangeAspect="1"/>
          </p:cNvPicPr>
          <p:nvPr/>
        </p:nvPicPr>
        <p:blipFill>
          <a:blip r:embed="rId2"/>
          <a:stretch>
            <a:fillRect/>
          </a:stretch>
        </p:blipFill>
        <p:spPr>
          <a:xfrm>
            <a:off x="0" y="-152400"/>
            <a:ext cx="9144000" cy="7086600"/>
          </a:xfrm>
          <a:prstGeom prst="ellipse">
            <a:avLst/>
          </a:prstGeom>
          <a:ln w="190500" cap="rnd">
            <a:solidFill>
              <a:srgbClr val="C8C6BD"/>
            </a:solidFill>
            <a:prstDash val="solid"/>
          </a:ln>
          <a:effectLst>
            <a:outerShdw blurRad="127000" algn="bl" rotWithShape="0">
              <a:srgbClr val="000000"/>
            </a:outerShdw>
          </a:effectLst>
          <a:scene3d>
            <a:camera prst="perspectiveFront" fov="5400000"/>
            <a:lightRig rig="threePt" dir="t">
              <a:rot lat="0" lon="0" rev="19200000"/>
            </a:lightRig>
          </a:scene3d>
          <a:sp3d extrusionH="25400">
            <a:bevelT w="304800" h="152400" prst="hardEdge"/>
            <a:extrusionClr>
              <a:srgbClr val="000000"/>
            </a:extrusionClr>
          </a:sp3d>
        </p:spPr>
      </p:pic>
      <p:sp>
        <p:nvSpPr>
          <p:cNvPr id="3" name="Rectangle 2"/>
          <p:cNvSpPr/>
          <p:nvPr/>
        </p:nvSpPr>
        <p:spPr>
          <a:xfrm>
            <a:off x="2057400" y="3048000"/>
            <a:ext cx="4953000" cy="1524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BD" sz="13800" b="1" dirty="0" smtClean="0">
                <a:ln w="6600">
                  <a:solidFill>
                    <a:schemeClr val="accent2"/>
                  </a:solidFill>
                  <a:prstDash val="solid"/>
                </a:ln>
                <a:solidFill>
                  <a:srgbClr val="FFFFFF"/>
                </a:solidFill>
                <a:effectLst>
                  <a:outerShdw dist="38100" dir="2700000" algn="tl" rotWithShape="0">
                    <a:schemeClr val="accent2"/>
                  </a:outerShdw>
                </a:effectLst>
                <a:latin typeface="NikoshBAN" pitchFamily="2" charset="0"/>
                <a:cs typeface="NikoshBAN" pitchFamily="2" charset="0"/>
              </a:rPr>
              <a:t>ধন্যবাদ সবাইকে </a:t>
            </a:r>
            <a:endParaRPr lang="en-US" sz="13800" b="1" dirty="0">
              <a:ln w="6600">
                <a:solidFill>
                  <a:schemeClr val="accent2"/>
                </a:solidFill>
                <a:prstDash val="solid"/>
              </a:ln>
              <a:solidFill>
                <a:srgbClr val="FFFFFF"/>
              </a:solidFill>
              <a:effectLst>
                <a:outerShdw dist="38100" dir="2700000" algn="tl" rotWithShape="0">
                  <a:schemeClr val="accent2"/>
                </a:outerShdw>
              </a:effectLst>
              <a:latin typeface="NikoshBAN" pitchFamily="2" charset="0"/>
              <a:cs typeface="NikoshBAN" pitchFamily="2" charset="0"/>
            </a:endParaRPr>
          </a:p>
        </p:txBody>
      </p:sp>
    </p:spTree>
    <p:extLst>
      <p:ext uri="{BB962C8B-B14F-4D97-AF65-F5344CB8AC3E}">
        <p14:creationId xmlns:p14="http://schemas.microsoft.com/office/powerpoint/2010/main" val="209815988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allOve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10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1000" fill="hold"/>
                                        <p:tgtEl>
                                          <p:spTgt spid="3">
                                            <p:txEl>
                                              <p:pRg st="0" end="0"/>
                                            </p:txEl>
                                          </p:spTgt>
                                        </p:tgtEl>
                                        <p:attrNameLst>
                                          <p:attrName>ppt_h</p:attrName>
                                        </p:attrNameLst>
                                      </p:cBhvr>
                                      <p:tavLst>
                                        <p:tav tm="0">
                                          <p:val>
                                            <p:fltVal val="0"/>
                                          </p:val>
                                        </p:tav>
                                        <p:tav tm="100000">
                                          <p:val>
                                            <p:strVal val="#ppt_h"/>
                                          </p:val>
                                        </p:tav>
                                      </p:tavLst>
                                    </p:anim>
                                    <p:anim calcmode="lin" valueType="num">
                                      <p:cBhvr>
                                        <p:cTn id="9" dur="1000" fill="hold"/>
                                        <p:tgtEl>
                                          <p:spTgt spid="3">
                                            <p:txEl>
                                              <p:pRg st="0" end="0"/>
                                            </p:txEl>
                                          </p:spTgt>
                                        </p:tgtEl>
                                        <p:attrNameLst>
                                          <p:attrName>style.rotation</p:attrName>
                                        </p:attrNameLst>
                                      </p:cBhvr>
                                      <p:tavLst>
                                        <p:tav tm="0">
                                          <p:val>
                                            <p:fltVal val="90"/>
                                          </p:val>
                                        </p:tav>
                                        <p:tav tm="100000">
                                          <p:val>
                                            <p:fltVal val="0"/>
                                          </p:val>
                                        </p:tav>
                                      </p:tavLst>
                                    </p:anim>
                                    <p:animEffect transition="in" filter="fade">
                                      <p:cBhvr>
                                        <p:cTn id="10" dur="1000"/>
                                        <p:tgtEl>
                                          <p:spTgt spid="3">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6" presetClass="emph" presetSubtype="0" fill="hold" nodeType="clickEffect">
                                  <p:stCondLst>
                                    <p:cond delay="0"/>
                                  </p:stCondLst>
                                  <p:childTnLst>
                                    <p:animScale>
                                      <p:cBhvr>
                                        <p:cTn id="14" dur="2000" fill="hold"/>
                                        <p:tgtEl>
                                          <p:spTgt spid="3">
                                            <p:txEl>
                                              <p:pRg st="0" end="0"/>
                                            </p:txEl>
                                          </p:spTgt>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24" name="AutoShape 28"/>
          <p:cNvSpPr>
            <a:spLocks noChangeArrowheads="1"/>
          </p:cNvSpPr>
          <p:nvPr/>
        </p:nvSpPr>
        <p:spPr bwMode="auto">
          <a:xfrm>
            <a:off x="7434262" y="998935"/>
            <a:ext cx="404813" cy="465534"/>
          </a:xfrm>
          <a:prstGeom prst="star5">
            <a:avLst/>
          </a:prstGeom>
          <a:solidFill>
            <a:srgbClr val="FAF8A6"/>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350"/>
          </a:p>
        </p:txBody>
      </p:sp>
      <p:sp>
        <p:nvSpPr>
          <p:cNvPr id="4125" name="AutoShape 29"/>
          <p:cNvSpPr>
            <a:spLocks noChangeArrowheads="1"/>
          </p:cNvSpPr>
          <p:nvPr/>
        </p:nvSpPr>
        <p:spPr bwMode="auto">
          <a:xfrm>
            <a:off x="7453312" y="1593057"/>
            <a:ext cx="404813" cy="465535"/>
          </a:xfrm>
          <a:prstGeom prst="star5">
            <a:avLst/>
          </a:prstGeom>
          <a:solidFill>
            <a:schemeClr val="folHlink"/>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350"/>
          </a:p>
        </p:txBody>
      </p:sp>
      <p:sp>
        <p:nvSpPr>
          <p:cNvPr id="4126" name="AutoShape 30"/>
          <p:cNvSpPr>
            <a:spLocks noChangeArrowheads="1"/>
          </p:cNvSpPr>
          <p:nvPr/>
        </p:nvSpPr>
        <p:spPr bwMode="auto">
          <a:xfrm>
            <a:off x="7434262" y="2240757"/>
            <a:ext cx="404813" cy="465535"/>
          </a:xfrm>
          <a:prstGeom prst="star5">
            <a:avLst/>
          </a:prstGeom>
          <a:solidFill>
            <a:srgbClr val="FF00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350"/>
          </a:p>
        </p:txBody>
      </p:sp>
      <p:sp>
        <p:nvSpPr>
          <p:cNvPr id="4127" name="AutoShape 31"/>
          <p:cNvSpPr>
            <a:spLocks noChangeArrowheads="1"/>
          </p:cNvSpPr>
          <p:nvPr/>
        </p:nvSpPr>
        <p:spPr bwMode="auto">
          <a:xfrm>
            <a:off x="7443787" y="2834879"/>
            <a:ext cx="404813" cy="465534"/>
          </a:xfrm>
          <a:prstGeom prst="star5">
            <a:avLst/>
          </a:prstGeom>
          <a:solidFill>
            <a:srgbClr val="00CC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350"/>
          </a:p>
        </p:txBody>
      </p:sp>
      <p:sp>
        <p:nvSpPr>
          <p:cNvPr id="4128" name="AutoShape 32"/>
          <p:cNvSpPr>
            <a:spLocks noChangeArrowheads="1"/>
          </p:cNvSpPr>
          <p:nvPr/>
        </p:nvSpPr>
        <p:spPr bwMode="auto">
          <a:xfrm>
            <a:off x="7434262" y="3429001"/>
            <a:ext cx="404813" cy="465535"/>
          </a:xfrm>
          <a:prstGeom prst="star5">
            <a:avLst/>
          </a:prstGeom>
          <a:solidFill>
            <a:srgbClr val="FAF8A6"/>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350"/>
          </a:p>
        </p:txBody>
      </p:sp>
      <p:sp>
        <p:nvSpPr>
          <p:cNvPr id="4129" name="AutoShape 33"/>
          <p:cNvSpPr>
            <a:spLocks noChangeArrowheads="1"/>
          </p:cNvSpPr>
          <p:nvPr/>
        </p:nvSpPr>
        <p:spPr bwMode="auto">
          <a:xfrm>
            <a:off x="7434262" y="4076701"/>
            <a:ext cx="404813" cy="465535"/>
          </a:xfrm>
          <a:prstGeom prst="star5">
            <a:avLst/>
          </a:prstGeom>
          <a:solidFill>
            <a:srgbClr val="BF9B17"/>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350"/>
          </a:p>
        </p:txBody>
      </p:sp>
      <p:sp>
        <p:nvSpPr>
          <p:cNvPr id="4130" name="AutoShape 34"/>
          <p:cNvSpPr>
            <a:spLocks noChangeArrowheads="1"/>
          </p:cNvSpPr>
          <p:nvPr/>
        </p:nvSpPr>
        <p:spPr bwMode="auto">
          <a:xfrm>
            <a:off x="7434262" y="4725591"/>
            <a:ext cx="404813" cy="465534"/>
          </a:xfrm>
          <a:prstGeom prst="star5">
            <a:avLst/>
          </a:prstGeom>
          <a:solidFill>
            <a:srgbClr val="0000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350"/>
          </a:p>
        </p:txBody>
      </p:sp>
      <p:sp>
        <p:nvSpPr>
          <p:cNvPr id="4131" name="AutoShape 35"/>
          <p:cNvSpPr>
            <a:spLocks noChangeArrowheads="1"/>
          </p:cNvSpPr>
          <p:nvPr/>
        </p:nvSpPr>
        <p:spPr bwMode="auto">
          <a:xfrm>
            <a:off x="7380685" y="5319714"/>
            <a:ext cx="404813" cy="465535"/>
          </a:xfrm>
          <a:prstGeom prst="star5">
            <a:avLst/>
          </a:prstGeom>
          <a:solidFill>
            <a:srgbClr val="FF00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350"/>
          </a:p>
        </p:txBody>
      </p:sp>
      <p:sp>
        <p:nvSpPr>
          <p:cNvPr id="4132" name="AutoShape 36"/>
          <p:cNvSpPr>
            <a:spLocks noChangeArrowheads="1"/>
          </p:cNvSpPr>
          <p:nvPr/>
        </p:nvSpPr>
        <p:spPr bwMode="auto">
          <a:xfrm>
            <a:off x="6779419" y="5373291"/>
            <a:ext cx="404813" cy="465534"/>
          </a:xfrm>
          <a:prstGeom prst="star5">
            <a:avLst/>
          </a:prstGeom>
          <a:solidFill>
            <a:srgbClr val="FAF8A6"/>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350"/>
          </a:p>
        </p:txBody>
      </p:sp>
      <p:sp>
        <p:nvSpPr>
          <p:cNvPr id="4133" name="AutoShape 37"/>
          <p:cNvSpPr>
            <a:spLocks noChangeArrowheads="1"/>
          </p:cNvSpPr>
          <p:nvPr/>
        </p:nvSpPr>
        <p:spPr bwMode="auto">
          <a:xfrm>
            <a:off x="6042422" y="5379245"/>
            <a:ext cx="404813" cy="465535"/>
          </a:xfrm>
          <a:prstGeom prst="star5">
            <a:avLst/>
          </a:prstGeom>
          <a:solidFill>
            <a:srgbClr val="0000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350"/>
          </a:p>
        </p:txBody>
      </p:sp>
      <p:sp>
        <p:nvSpPr>
          <p:cNvPr id="4134" name="AutoShape 38"/>
          <p:cNvSpPr>
            <a:spLocks noChangeArrowheads="1"/>
          </p:cNvSpPr>
          <p:nvPr/>
        </p:nvSpPr>
        <p:spPr bwMode="auto">
          <a:xfrm>
            <a:off x="5328047" y="5426870"/>
            <a:ext cx="404813" cy="465535"/>
          </a:xfrm>
          <a:prstGeom prst="star5">
            <a:avLst/>
          </a:prstGeom>
          <a:solidFill>
            <a:srgbClr val="00CC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350"/>
          </a:p>
        </p:txBody>
      </p:sp>
      <p:sp>
        <p:nvSpPr>
          <p:cNvPr id="4135" name="AutoShape 39"/>
          <p:cNvSpPr>
            <a:spLocks noChangeArrowheads="1"/>
          </p:cNvSpPr>
          <p:nvPr/>
        </p:nvSpPr>
        <p:spPr bwMode="auto">
          <a:xfrm>
            <a:off x="4680347" y="5420916"/>
            <a:ext cx="404813" cy="465534"/>
          </a:xfrm>
          <a:prstGeom prst="star5">
            <a:avLst/>
          </a:prstGeom>
          <a:solidFill>
            <a:srgbClr val="FF33CC"/>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350"/>
          </a:p>
        </p:txBody>
      </p:sp>
      <p:sp>
        <p:nvSpPr>
          <p:cNvPr id="4136" name="AutoShape 40"/>
          <p:cNvSpPr>
            <a:spLocks noChangeArrowheads="1"/>
          </p:cNvSpPr>
          <p:nvPr/>
        </p:nvSpPr>
        <p:spPr bwMode="auto">
          <a:xfrm>
            <a:off x="4031456" y="5439966"/>
            <a:ext cx="404813" cy="465534"/>
          </a:xfrm>
          <a:prstGeom prst="star5">
            <a:avLst/>
          </a:prstGeom>
          <a:solidFill>
            <a:srgbClr val="7E0C79"/>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350"/>
          </a:p>
        </p:txBody>
      </p:sp>
      <p:sp>
        <p:nvSpPr>
          <p:cNvPr id="4137" name="AutoShape 41"/>
          <p:cNvSpPr>
            <a:spLocks noChangeArrowheads="1"/>
          </p:cNvSpPr>
          <p:nvPr/>
        </p:nvSpPr>
        <p:spPr bwMode="auto">
          <a:xfrm>
            <a:off x="3437335" y="5439966"/>
            <a:ext cx="404813" cy="465534"/>
          </a:xfrm>
          <a:prstGeom prst="star5">
            <a:avLst/>
          </a:prstGeom>
          <a:solidFill>
            <a:srgbClr val="5B201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350"/>
          </a:p>
        </p:txBody>
      </p:sp>
      <p:sp>
        <p:nvSpPr>
          <p:cNvPr id="4138" name="AutoShape 42"/>
          <p:cNvSpPr>
            <a:spLocks noChangeArrowheads="1"/>
          </p:cNvSpPr>
          <p:nvPr/>
        </p:nvSpPr>
        <p:spPr bwMode="auto">
          <a:xfrm>
            <a:off x="2789635" y="5439966"/>
            <a:ext cx="404813" cy="465534"/>
          </a:xfrm>
          <a:prstGeom prst="star5">
            <a:avLst/>
          </a:prstGeom>
          <a:solidFill>
            <a:srgbClr val="FF00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350"/>
          </a:p>
        </p:txBody>
      </p:sp>
      <p:sp>
        <p:nvSpPr>
          <p:cNvPr id="4139" name="AutoShape 43"/>
          <p:cNvSpPr>
            <a:spLocks noChangeArrowheads="1"/>
          </p:cNvSpPr>
          <p:nvPr/>
        </p:nvSpPr>
        <p:spPr bwMode="auto">
          <a:xfrm>
            <a:off x="2144316" y="5439966"/>
            <a:ext cx="404813" cy="465534"/>
          </a:xfrm>
          <a:prstGeom prst="star5">
            <a:avLst/>
          </a:prstGeom>
          <a:solidFill>
            <a:srgbClr val="0000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350"/>
          </a:p>
        </p:txBody>
      </p:sp>
      <p:sp>
        <p:nvSpPr>
          <p:cNvPr id="4140" name="AutoShape 44"/>
          <p:cNvSpPr>
            <a:spLocks noChangeArrowheads="1"/>
          </p:cNvSpPr>
          <p:nvPr/>
        </p:nvSpPr>
        <p:spPr bwMode="auto">
          <a:xfrm>
            <a:off x="1423987" y="5439966"/>
            <a:ext cx="404813" cy="465534"/>
          </a:xfrm>
          <a:prstGeom prst="star5">
            <a:avLst/>
          </a:prstGeom>
          <a:solidFill>
            <a:srgbClr val="00CC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350"/>
          </a:p>
        </p:txBody>
      </p:sp>
      <p:pic>
        <p:nvPicPr>
          <p:cNvPr id="4142" name="Picture 46" descr="3333"/>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rot="16462284">
            <a:off x="2953941" y="1699023"/>
            <a:ext cx="4038600" cy="3178969"/>
          </a:xfrm>
          <a:prstGeom prst="rect">
            <a:avLst/>
          </a:prstGeom>
          <a:noFill/>
          <a:extLst>
            <a:ext uri="{909E8E84-426E-40DD-AFC4-6F175D3DCCD1}">
              <a14:hiddenFill xmlns:a14="http://schemas.microsoft.com/office/drawing/2010/main">
                <a:solidFill>
                  <a:srgbClr val="FFFFFF"/>
                </a:solidFill>
              </a14:hiddenFill>
            </a:ext>
          </a:extLst>
        </p:spPr>
      </p:pic>
      <p:sp>
        <p:nvSpPr>
          <p:cNvPr id="4146" name="AutoShape 50"/>
          <p:cNvSpPr>
            <a:spLocks noChangeArrowheads="1"/>
          </p:cNvSpPr>
          <p:nvPr/>
        </p:nvSpPr>
        <p:spPr bwMode="auto">
          <a:xfrm>
            <a:off x="7434262" y="1094185"/>
            <a:ext cx="404813" cy="465534"/>
          </a:xfrm>
          <a:prstGeom prst="star5">
            <a:avLst/>
          </a:prstGeom>
          <a:solidFill>
            <a:srgbClr val="FAF8A6"/>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350"/>
          </a:p>
        </p:txBody>
      </p:sp>
      <p:sp>
        <p:nvSpPr>
          <p:cNvPr id="4147" name="AutoShape 51"/>
          <p:cNvSpPr>
            <a:spLocks noChangeArrowheads="1"/>
          </p:cNvSpPr>
          <p:nvPr/>
        </p:nvSpPr>
        <p:spPr bwMode="auto">
          <a:xfrm>
            <a:off x="7453312" y="1688307"/>
            <a:ext cx="404813" cy="465535"/>
          </a:xfrm>
          <a:prstGeom prst="star5">
            <a:avLst/>
          </a:prstGeom>
          <a:solidFill>
            <a:schemeClr val="folHlink"/>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350"/>
          </a:p>
        </p:txBody>
      </p:sp>
      <p:sp>
        <p:nvSpPr>
          <p:cNvPr id="4148" name="AutoShape 52"/>
          <p:cNvSpPr>
            <a:spLocks noChangeArrowheads="1"/>
          </p:cNvSpPr>
          <p:nvPr/>
        </p:nvSpPr>
        <p:spPr bwMode="auto">
          <a:xfrm>
            <a:off x="7434262" y="2336007"/>
            <a:ext cx="404813" cy="465535"/>
          </a:xfrm>
          <a:prstGeom prst="star5">
            <a:avLst/>
          </a:prstGeom>
          <a:solidFill>
            <a:srgbClr val="FF00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350"/>
          </a:p>
        </p:txBody>
      </p:sp>
      <p:sp>
        <p:nvSpPr>
          <p:cNvPr id="4149" name="AutoShape 53"/>
          <p:cNvSpPr>
            <a:spLocks noChangeArrowheads="1"/>
          </p:cNvSpPr>
          <p:nvPr/>
        </p:nvSpPr>
        <p:spPr bwMode="auto">
          <a:xfrm>
            <a:off x="1423987" y="5535216"/>
            <a:ext cx="404813" cy="465534"/>
          </a:xfrm>
          <a:prstGeom prst="star5">
            <a:avLst/>
          </a:prstGeom>
          <a:solidFill>
            <a:srgbClr val="00CC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350"/>
          </a:p>
        </p:txBody>
      </p:sp>
      <p:sp>
        <p:nvSpPr>
          <p:cNvPr id="4150" name="AutoShape 54"/>
          <p:cNvSpPr>
            <a:spLocks noChangeArrowheads="1"/>
          </p:cNvSpPr>
          <p:nvPr/>
        </p:nvSpPr>
        <p:spPr bwMode="auto">
          <a:xfrm>
            <a:off x="7434262" y="2834879"/>
            <a:ext cx="404813" cy="465534"/>
          </a:xfrm>
          <a:prstGeom prst="star5">
            <a:avLst/>
          </a:prstGeom>
          <a:solidFill>
            <a:srgbClr val="00CC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350"/>
          </a:p>
        </p:txBody>
      </p:sp>
      <p:sp>
        <p:nvSpPr>
          <p:cNvPr id="4151" name="AutoShape 55"/>
          <p:cNvSpPr>
            <a:spLocks noChangeArrowheads="1"/>
          </p:cNvSpPr>
          <p:nvPr/>
        </p:nvSpPr>
        <p:spPr bwMode="auto">
          <a:xfrm>
            <a:off x="7424737" y="1094185"/>
            <a:ext cx="404813" cy="465534"/>
          </a:xfrm>
          <a:prstGeom prst="star5">
            <a:avLst/>
          </a:prstGeom>
          <a:solidFill>
            <a:srgbClr val="FAF8A6"/>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350"/>
          </a:p>
        </p:txBody>
      </p:sp>
      <p:sp>
        <p:nvSpPr>
          <p:cNvPr id="4152" name="AutoShape 56"/>
          <p:cNvSpPr>
            <a:spLocks noChangeArrowheads="1"/>
          </p:cNvSpPr>
          <p:nvPr/>
        </p:nvSpPr>
        <p:spPr bwMode="auto">
          <a:xfrm>
            <a:off x="7443787" y="1688307"/>
            <a:ext cx="404813" cy="465535"/>
          </a:xfrm>
          <a:prstGeom prst="star5">
            <a:avLst/>
          </a:prstGeom>
          <a:solidFill>
            <a:schemeClr val="folHlink"/>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350"/>
          </a:p>
        </p:txBody>
      </p:sp>
      <p:sp>
        <p:nvSpPr>
          <p:cNvPr id="4153" name="AutoShape 57"/>
          <p:cNvSpPr>
            <a:spLocks noChangeArrowheads="1"/>
          </p:cNvSpPr>
          <p:nvPr/>
        </p:nvSpPr>
        <p:spPr bwMode="auto">
          <a:xfrm>
            <a:off x="7424737" y="2336007"/>
            <a:ext cx="404813" cy="465535"/>
          </a:xfrm>
          <a:prstGeom prst="star5">
            <a:avLst/>
          </a:prstGeom>
          <a:solidFill>
            <a:srgbClr val="FF00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350"/>
          </a:p>
        </p:txBody>
      </p:sp>
      <p:sp>
        <p:nvSpPr>
          <p:cNvPr id="4154" name="AutoShape 58"/>
          <p:cNvSpPr>
            <a:spLocks noChangeArrowheads="1"/>
          </p:cNvSpPr>
          <p:nvPr/>
        </p:nvSpPr>
        <p:spPr bwMode="auto">
          <a:xfrm>
            <a:off x="1414462" y="5535216"/>
            <a:ext cx="404813" cy="465534"/>
          </a:xfrm>
          <a:prstGeom prst="star5">
            <a:avLst/>
          </a:prstGeom>
          <a:solidFill>
            <a:srgbClr val="00CC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350"/>
          </a:p>
        </p:txBody>
      </p:sp>
      <p:sp>
        <p:nvSpPr>
          <p:cNvPr id="4155" name="AutoShape 59"/>
          <p:cNvSpPr>
            <a:spLocks noChangeArrowheads="1"/>
          </p:cNvSpPr>
          <p:nvPr/>
        </p:nvSpPr>
        <p:spPr bwMode="auto">
          <a:xfrm>
            <a:off x="7434262" y="3429001"/>
            <a:ext cx="404813" cy="465535"/>
          </a:xfrm>
          <a:prstGeom prst="star5">
            <a:avLst/>
          </a:prstGeom>
          <a:solidFill>
            <a:srgbClr val="FAF8A6"/>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350"/>
          </a:p>
        </p:txBody>
      </p:sp>
      <p:sp>
        <p:nvSpPr>
          <p:cNvPr id="4156" name="AutoShape 60"/>
          <p:cNvSpPr>
            <a:spLocks noChangeArrowheads="1"/>
          </p:cNvSpPr>
          <p:nvPr/>
        </p:nvSpPr>
        <p:spPr bwMode="auto">
          <a:xfrm>
            <a:off x="7434262" y="2834879"/>
            <a:ext cx="404813" cy="465534"/>
          </a:xfrm>
          <a:prstGeom prst="star5">
            <a:avLst/>
          </a:prstGeom>
          <a:solidFill>
            <a:srgbClr val="00CC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350"/>
          </a:p>
        </p:txBody>
      </p:sp>
      <p:sp>
        <p:nvSpPr>
          <p:cNvPr id="4157" name="AutoShape 61"/>
          <p:cNvSpPr>
            <a:spLocks noChangeArrowheads="1"/>
          </p:cNvSpPr>
          <p:nvPr/>
        </p:nvSpPr>
        <p:spPr bwMode="auto">
          <a:xfrm>
            <a:off x="7424737" y="1094185"/>
            <a:ext cx="404813" cy="465534"/>
          </a:xfrm>
          <a:prstGeom prst="star5">
            <a:avLst/>
          </a:prstGeom>
          <a:solidFill>
            <a:srgbClr val="FAF8A6"/>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350"/>
          </a:p>
        </p:txBody>
      </p:sp>
      <p:sp>
        <p:nvSpPr>
          <p:cNvPr id="4158" name="AutoShape 62"/>
          <p:cNvSpPr>
            <a:spLocks noChangeArrowheads="1"/>
          </p:cNvSpPr>
          <p:nvPr/>
        </p:nvSpPr>
        <p:spPr bwMode="auto">
          <a:xfrm>
            <a:off x="7443787" y="1688307"/>
            <a:ext cx="404813" cy="465535"/>
          </a:xfrm>
          <a:prstGeom prst="star5">
            <a:avLst/>
          </a:prstGeom>
          <a:solidFill>
            <a:schemeClr val="folHlink"/>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350"/>
          </a:p>
        </p:txBody>
      </p:sp>
      <p:sp>
        <p:nvSpPr>
          <p:cNvPr id="4159" name="AutoShape 63"/>
          <p:cNvSpPr>
            <a:spLocks noChangeArrowheads="1"/>
          </p:cNvSpPr>
          <p:nvPr/>
        </p:nvSpPr>
        <p:spPr bwMode="auto">
          <a:xfrm>
            <a:off x="7424737" y="2336007"/>
            <a:ext cx="404813" cy="465535"/>
          </a:xfrm>
          <a:prstGeom prst="star5">
            <a:avLst/>
          </a:prstGeom>
          <a:solidFill>
            <a:srgbClr val="FF00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350"/>
          </a:p>
        </p:txBody>
      </p:sp>
      <p:sp>
        <p:nvSpPr>
          <p:cNvPr id="4160" name="AutoShape 64"/>
          <p:cNvSpPr>
            <a:spLocks noChangeArrowheads="1"/>
          </p:cNvSpPr>
          <p:nvPr/>
        </p:nvSpPr>
        <p:spPr bwMode="auto">
          <a:xfrm>
            <a:off x="1414462" y="5535216"/>
            <a:ext cx="404813" cy="465534"/>
          </a:xfrm>
          <a:prstGeom prst="star5">
            <a:avLst/>
          </a:prstGeom>
          <a:solidFill>
            <a:srgbClr val="00CC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350"/>
          </a:p>
        </p:txBody>
      </p:sp>
      <p:sp>
        <p:nvSpPr>
          <p:cNvPr id="4161" name="AutoShape 65"/>
          <p:cNvSpPr>
            <a:spLocks noChangeArrowheads="1"/>
          </p:cNvSpPr>
          <p:nvPr/>
        </p:nvSpPr>
        <p:spPr bwMode="auto">
          <a:xfrm>
            <a:off x="7434262" y="4076701"/>
            <a:ext cx="404813" cy="465535"/>
          </a:xfrm>
          <a:prstGeom prst="star5">
            <a:avLst/>
          </a:prstGeom>
          <a:solidFill>
            <a:srgbClr val="BF9B17"/>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350"/>
          </a:p>
        </p:txBody>
      </p:sp>
      <p:sp>
        <p:nvSpPr>
          <p:cNvPr id="4162" name="AutoShape 66"/>
          <p:cNvSpPr>
            <a:spLocks noChangeArrowheads="1"/>
          </p:cNvSpPr>
          <p:nvPr/>
        </p:nvSpPr>
        <p:spPr bwMode="auto">
          <a:xfrm>
            <a:off x="7434262" y="3429001"/>
            <a:ext cx="404813" cy="465535"/>
          </a:xfrm>
          <a:prstGeom prst="star5">
            <a:avLst/>
          </a:prstGeom>
          <a:solidFill>
            <a:srgbClr val="FAF8A6"/>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350"/>
          </a:p>
        </p:txBody>
      </p:sp>
      <p:sp>
        <p:nvSpPr>
          <p:cNvPr id="4163" name="AutoShape 67"/>
          <p:cNvSpPr>
            <a:spLocks noChangeArrowheads="1"/>
          </p:cNvSpPr>
          <p:nvPr/>
        </p:nvSpPr>
        <p:spPr bwMode="auto">
          <a:xfrm>
            <a:off x="7434262" y="2834879"/>
            <a:ext cx="404813" cy="465534"/>
          </a:xfrm>
          <a:prstGeom prst="star5">
            <a:avLst/>
          </a:prstGeom>
          <a:solidFill>
            <a:srgbClr val="00CC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350"/>
          </a:p>
        </p:txBody>
      </p:sp>
      <p:sp>
        <p:nvSpPr>
          <p:cNvPr id="4164" name="AutoShape 68"/>
          <p:cNvSpPr>
            <a:spLocks noChangeArrowheads="1"/>
          </p:cNvSpPr>
          <p:nvPr/>
        </p:nvSpPr>
        <p:spPr bwMode="auto">
          <a:xfrm>
            <a:off x="7424737" y="1094185"/>
            <a:ext cx="404813" cy="465534"/>
          </a:xfrm>
          <a:prstGeom prst="star5">
            <a:avLst/>
          </a:prstGeom>
          <a:solidFill>
            <a:srgbClr val="FAF8A6"/>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350"/>
          </a:p>
        </p:txBody>
      </p:sp>
      <p:sp>
        <p:nvSpPr>
          <p:cNvPr id="4165" name="AutoShape 69"/>
          <p:cNvSpPr>
            <a:spLocks noChangeArrowheads="1"/>
          </p:cNvSpPr>
          <p:nvPr/>
        </p:nvSpPr>
        <p:spPr bwMode="auto">
          <a:xfrm>
            <a:off x="7443787" y="1688307"/>
            <a:ext cx="404813" cy="465535"/>
          </a:xfrm>
          <a:prstGeom prst="star5">
            <a:avLst/>
          </a:prstGeom>
          <a:solidFill>
            <a:schemeClr val="folHlink"/>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350"/>
          </a:p>
        </p:txBody>
      </p:sp>
      <p:sp>
        <p:nvSpPr>
          <p:cNvPr id="4166" name="AutoShape 70"/>
          <p:cNvSpPr>
            <a:spLocks noChangeArrowheads="1"/>
          </p:cNvSpPr>
          <p:nvPr/>
        </p:nvSpPr>
        <p:spPr bwMode="auto">
          <a:xfrm>
            <a:off x="7424737" y="2336007"/>
            <a:ext cx="404813" cy="465535"/>
          </a:xfrm>
          <a:prstGeom prst="star5">
            <a:avLst/>
          </a:prstGeom>
          <a:solidFill>
            <a:srgbClr val="FF00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350"/>
          </a:p>
        </p:txBody>
      </p:sp>
      <p:sp>
        <p:nvSpPr>
          <p:cNvPr id="4167" name="AutoShape 71"/>
          <p:cNvSpPr>
            <a:spLocks noChangeArrowheads="1"/>
          </p:cNvSpPr>
          <p:nvPr/>
        </p:nvSpPr>
        <p:spPr bwMode="auto">
          <a:xfrm>
            <a:off x="1414462" y="5535216"/>
            <a:ext cx="404813" cy="465534"/>
          </a:xfrm>
          <a:prstGeom prst="star5">
            <a:avLst/>
          </a:prstGeom>
          <a:solidFill>
            <a:srgbClr val="00CC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350"/>
          </a:p>
        </p:txBody>
      </p:sp>
      <p:sp>
        <p:nvSpPr>
          <p:cNvPr id="4168" name="AutoShape 72"/>
          <p:cNvSpPr>
            <a:spLocks noChangeArrowheads="1"/>
          </p:cNvSpPr>
          <p:nvPr/>
        </p:nvSpPr>
        <p:spPr bwMode="auto">
          <a:xfrm>
            <a:off x="7434262" y="4725591"/>
            <a:ext cx="404813" cy="465534"/>
          </a:xfrm>
          <a:prstGeom prst="star5">
            <a:avLst/>
          </a:prstGeom>
          <a:solidFill>
            <a:srgbClr val="0000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350"/>
          </a:p>
        </p:txBody>
      </p:sp>
      <p:sp>
        <p:nvSpPr>
          <p:cNvPr id="4169" name="AutoShape 73"/>
          <p:cNvSpPr>
            <a:spLocks noChangeArrowheads="1"/>
          </p:cNvSpPr>
          <p:nvPr/>
        </p:nvSpPr>
        <p:spPr bwMode="auto">
          <a:xfrm>
            <a:off x="7434262" y="4076701"/>
            <a:ext cx="404813" cy="465535"/>
          </a:xfrm>
          <a:prstGeom prst="star5">
            <a:avLst/>
          </a:prstGeom>
          <a:solidFill>
            <a:srgbClr val="BF9B17"/>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350"/>
          </a:p>
        </p:txBody>
      </p:sp>
      <p:sp>
        <p:nvSpPr>
          <p:cNvPr id="4170" name="AutoShape 74"/>
          <p:cNvSpPr>
            <a:spLocks noChangeArrowheads="1"/>
          </p:cNvSpPr>
          <p:nvPr/>
        </p:nvSpPr>
        <p:spPr bwMode="auto">
          <a:xfrm>
            <a:off x="7434262" y="3429001"/>
            <a:ext cx="404813" cy="465535"/>
          </a:xfrm>
          <a:prstGeom prst="star5">
            <a:avLst/>
          </a:prstGeom>
          <a:solidFill>
            <a:srgbClr val="FAF8A6"/>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350"/>
          </a:p>
        </p:txBody>
      </p:sp>
      <p:sp>
        <p:nvSpPr>
          <p:cNvPr id="4171" name="AutoShape 75"/>
          <p:cNvSpPr>
            <a:spLocks noChangeArrowheads="1"/>
          </p:cNvSpPr>
          <p:nvPr/>
        </p:nvSpPr>
        <p:spPr bwMode="auto">
          <a:xfrm>
            <a:off x="7434262" y="2834879"/>
            <a:ext cx="404813" cy="465534"/>
          </a:xfrm>
          <a:prstGeom prst="star5">
            <a:avLst/>
          </a:prstGeom>
          <a:solidFill>
            <a:srgbClr val="00CC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350"/>
          </a:p>
        </p:txBody>
      </p:sp>
      <p:sp>
        <p:nvSpPr>
          <p:cNvPr id="4172" name="AutoShape 76"/>
          <p:cNvSpPr>
            <a:spLocks noChangeArrowheads="1"/>
          </p:cNvSpPr>
          <p:nvPr/>
        </p:nvSpPr>
        <p:spPr bwMode="auto">
          <a:xfrm>
            <a:off x="7424737" y="1094185"/>
            <a:ext cx="404813" cy="465534"/>
          </a:xfrm>
          <a:prstGeom prst="star5">
            <a:avLst/>
          </a:prstGeom>
          <a:solidFill>
            <a:srgbClr val="FAF8A6"/>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350"/>
          </a:p>
        </p:txBody>
      </p:sp>
      <p:sp>
        <p:nvSpPr>
          <p:cNvPr id="4173" name="AutoShape 77"/>
          <p:cNvSpPr>
            <a:spLocks noChangeArrowheads="1"/>
          </p:cNvSpPr>
          <p:nvPr/>
        </p:nvSpPr>
        <p:spPr bwMode="auto">
          <a:xfrm>
            <a:off x="7443787" y="1688307"/>
            <a:ext cx="404813" cy="465535"/>
          </a:xfrm>
          <a:prstGeom prst="star5">
            <a:avLst/>
          </a:prstGeom>
          <a:solidFill>
            <a:schemeClr val="folHlink"/>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350"/>
          </a:p>
        </p:txBody>
      </p:sp>
      <p:sp>
        <p:nvSpPr>
          <p:cNvPr id="4174" name="AutoShape 78"/>
          <p:cNvSpPr>
            <a:spLocks noChangeArrowheads="1"/>
          </p:cNvSpPr>
          <p:nvPr/>
        </p:nvSpPr>
        <p:spPr bwMode="auto">
          <a:xfrm>
            <a:off x="7424737" y="2336007"/>
            <a:ext cx="404813" cy="465535"/>
          </a:xfrm>
          <a:prstGeom prst="star5">
            <a:avLst/>
          </a:prstGeom>
          <a:solidFill>
            <a:srgbClr val="FF00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350"/>
          </a:p>
        </p:txBody>
      </p:sp>
      <p:sp>
        <p:nvSpPr>
          <p:cNvPr id="4175" name="AutoShape 79"/>
          <p:cNvSpPr>
            <a:spLocks noChangeArrowheads="1"/>
          </p:cNvSpPr>
          <p:nvPr/>
        </p:nvSpPr>
        <p:spPr bwMode="auto">
          <a:xfrm>
            <a:off x="1414462" y="5535216"/>
            <a:ext cx="404813" cy="465534"/>
          </a:xfrm>
          <a:prstGeom prst="star5">
            <a:avLst/>
          </a:prstGeom>
          <a:solidFill>
            <a:srgbClr val="00CC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350"/>
          </a:p>
        </p:txBody>
      </p:sp>
      <p:sp>
        <p:nvSpPr>
          <p:cNvPr id="4176" name="AutoShape 80"/>
          <p:cNvSpPr>
            <a:spLocks noChangeArrowheads="1"/>
          </p:cNvSpPr>
          <p:nvPr/>
        </p:nvSpPr>
        <p:spPr bwMode="auto">
          <a:xfrm>
            <a:off x="7380685" y="5319714"/>
            <a:ext cx="404813" cy="465535"/>
          </a:xfrm>
          <a:prstGeom prst="star5">
            <a:avLst/>
          </a:prstGeom>
          <a:solidFill>
            <a:srgbClr val="FF00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350"/>
          </a:p>
        </p:txBody>
      </p:sp>
      <p:sp>
        <p:nvSpPr>
          <p:cNvPr id="4177" name="AutoShape 81"/>
          <p:cNvSpPr>
            <a:spLocks noChangeArrowheads="1"/>
          </p:cNvSpPr>
          <p:nvPr/>
        </p:nvSpPr>
        <p:spPr bwMode="auto">
          <a:xfrm>
            <a:off x="7434262" y="4725591"/>
            <a:ext cx="404813" cy="465534"/>
          </a:xfrm>
          <a:prstGeom prst="star5">
            <a:avLst/>
          </a:prstGeom>
          <a:solidFill>
            <a:srgbClr val="0000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350"/>
          </a:p>
        </p:txBody>
      </p:sp>
      <p:sp>
        <p:nvSpPr>
          <p:cNvPr id="4178" name="AutoShape 82"/>
          <p:cNvSpPr>
            <a:spLocks noChangeArrowheads="1"/>
          </p:cNvSpPr>
          <p:nvPr/>
        </p:nvSpPr>
        <p:spPr bwMode="auto">
          <a:xfrm>
            <a:off x="7434262" y="4076701"/>
            <a:ext cx="404813" cy="465535"/>
          </a:xfrm>
          <a:prstGeom prst="star5">
            <a:avLst/>
          </a:prstGeom>
          <a:solidFill>
            <a:srgbClr val="BF9B17"/>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350"/>
          </a:p>
        </p:txBody>
      </p:sp>
      <p:sp>
        <p:nvSpPr>
          <p:cNvPr id="4179" name="AutoShape 83"/>
          <p:cNvSpPr>
            <a:spLocks noChangeArrowheads="1"/>
          </p:cNvSpPr>
          <p:nvPr/>
        </p:nvSpPr>
        <p:spPr bwMode="auto">
          <a:xfrm>
            <a:off x="7434262" y="3429001"/>
            <a:ext cx="404813" cy="465535"/>
          </a:xfrm>
          <a:prstGeom prst="star5">
            <a:avLst/>
          </a:prstGeom>
          <a:solidFill>
            <a:srgbClr val="FAF8A6"/>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350"/>
          </a:p>
        </p:txBody>
      </p:sp>
      <p:sp>
        <p:nvSpPr>
          <p:cNvPr id="4180" name="AutoShape 84"/>
          <p:cNvSpPr>
            <a:spLocks noChangeArrowheads="1"/>
          </p:cNvSpPr>
          <p:nvPr/>
        </p:nvSpPr>
        <p:spPr bwMode="auto">
          <a:xfrm>
            <a:off x="7434262" y="2834879"/>
            <a:ext cx="404813" cy="465534"/>
          </a:xfrm>
          <a:prstGeom prst="star5">
            <a:avLst/>
          </a:prstGeom>
          <a:solidFill>
            <a:srgbClr val="00CC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350"/>
          </a:p>
        </p:txBody>
      </p:sp>
      <p:sp>
        <p:nvSpPr>
          <p:cNvPr id="4181" name="AutoShape 85"/>
          <p:cNvSpPr>
            <a:spLocks noChangeArrowheads="1"/>
          </p:cNvSpPr>
          <p:nvPr/>
        </p:nvSpPr>
        <p:spPr bwMode="auto">
          <a:xfrm>
            <a:off x="7424737" y="1094185"/>
            <a:ext cx="404813" cy="465534"/>
          </a:xfrm>
          <a:prstGeom prst="star5">
            <a:avLst/>
          </a:prstGeom>
          <a:solidFill>
            <a:srgbClr val="FAF8A6"/>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350"/>
          </a:p>
        </p:txBody>
      </p:sp>
      <p:sp>
        <p:nvSpPr>
          <p:cNvPr id="4182" name="AutoShape 86"/>
          <p:cNvSpPr>
            <a:spLocks noChangeArrowheads="1"/>
          </p:cNvSpPr>
          <p:nvPr/>
        </p:nvSpPr>
        <p:spPr bwMode="auto">
          <a:xfrm>
            <a:off x="7443787" y="1688307"/>
            <a:ext cx="404813" cy="465535"/>
          </a:xfrm>
          <a:prstGeom prst="star5">
            <a:avLst/>
          </a:prstGeom>
          <a:solidFill>
            <a:schemeClr val="folHlink"/>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350"/>
          </a:p>
        </p:txBody>
      </p:sp>
      <p:sp>
        <p:nvSpPr>
          <p:cNvPr id="4183" name="AutoShape 87"/>
          <p:cNvSpPr>
            <a:spLocks noChangeArrowheads="1"/>
          </p:cNvSpPr>
          <p:nvPr/>
        </p:nvSpPr>
        <p:spPr bwMode="auto">
          <a:xfrm>
            <a:off x="7424737" y="2336007"/>
            <a:ext cx="404813" cy="465535"/>
          </a:xfrm>
          <a:prstGeom prst="star5">
            <a:avLst/>
          </a:prstGeom>
          <a:solidFill>
            <a:srgbClr val="FF00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350"/>
          </a:p>
        </p:txBody>
      </p:sp>
      <p:sp>
        <p:nvSpPr>
          <p:cNvPr id="4184" name="AutoShape 88"/>
          <p:cNvSpPr>
            <a:spLocks noChangeArrowheads="1"/>
          </p:cNvSpPr>
          <p:nvPr/>
        </p:nvSpPr>
        <p:spPr bwMode="auto">
          <a:xfrm>
            <a:off x="1414462" y="5535216"/>
            <a:ext cx="404813" cy="465534"/>
          </a:xfrm>
          <a:prstGeom prst="star5">
            <a:avLst/>
          </a:prstGeom>
          <a:solidFill>
            <a:srgbClr val="00CC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350"/>
          </a:p>
        </p:txBody>
      </p:sp>
      <p:sp>
        <p:nvSpPr>
          <p:cNvPr id="4185" name="AutoShape 89"/>
          <p:cNvSpPr>
            <a:spLocks noChangeArrowheads="1"/>
          </p:cNvSpPr>
          <p:nvPr/>
        </p:nvSpPr>
        <p:spPr bwMode="auto">
          <a:xfrm>
            <a:off x="6786562" y="5373291"/>
            <a:ext cx="404813" cy="465534"/>
          </a:xfrm>
          <a:prstGeom prst="star5">
            <a:avLst/>
          </a:prstGeom>
          <a:solidFill>
            <a:srgbClr val="FAF8A6"/>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350"/>
          </a:p>
        </p:txBody>
      </p:sp>
      <p:sp>
        <p:nvSpPr>
          <p:cNvPr id="4186" name="AutoShape 90"/>
          <p:cNvSpPr>
            <a:spLocks noChangeArrowheads="1"/>
          </p:cNvSpPr>
          <p:nvPr/>
        </p:nvSpPr>
        <p:spPr bwMode="auto">
          <a:xfrm>
            <a:off x="7387828" y="5319714"/>
            <a:ext cx="404813" cy="465535"/>
          </a:xfrm>
          <a:prstGeom prst="star5">
            <a:avLst/>
          </a:prstGeom>
          <a:solidFill>
            <a:srgbClr val="FF00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350"/>
          </a:p>
        </p:txBody>
      </p:sp>
      <p:sp>
        <p:nvSpPr>
          <p:cNvPr id="4187" name="AutoShape 91"/>
          <p:cNvSpPr>
            <a:spLocks noChangeArrowheads="1"/>
          </p:cNvSpPr>
          <p:nvPr/>
        </p:nvSpPr>
        <p:spPr bwMode="auto">
          <a:xfrm>
            <a:off x="7441406" y="4725591"/>
            <a:ext cx="404813" cy="465534"/>
          </a:xfrm>
          <a:prstGeom prst="star5">
            <a:avLst/>
          </a:prstGeom>
          <a:solidFill>
            <a:srgbClr val="0000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350"/>
          </a:p>
        </p:txBody>
      </p:sp>
      <p:sp>
        <p:nvSpPr>
          <p:cNvPr id="4188" name="AutoShape 92"/>
          <p:cNvSpPr>
            <a:spLocks noChangeArrowheads="1"/>
          </p:cNvSpPr>
          <p:nvPr/>
        </p:nvSpPr>
        <p:spPr bwMode="auto">
          <a:xfrm>
            <a:off x="7441406" y="4076701"/>
            <a:ext cx="404813" cy="465535"/>
          </a:xfrm>
          <a:prstGeom prst="star5">
            <a:avLst/>
          </a:prstGeom>
          <a:solidFill>
            <a:srgbClr val="BF9B17"/>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350"/>
          </a:p>
        </p:txBody>
      </p:sp>
      <p:sp>
        <p:nvSpPr>
          <p:cNvPr id="4189" name="AutoShape 93"/>
          <p:cNvSpPr>
            <a:spLocks noChangeArrowheads="1"/>
          </p:cNvSpPr>
          <p:nvPr/>
        </p:nvSpPr>
        <p:spPr bwMode="auto">
          <a:xfrm>
            <a:off x="7441406" y="3429001"/>
            <a:ext cx="404813" cy="465535"/>
          </a:xfrm>
          <a:prstGeom prst="star5">
            <a:avLst/>
          </a:prstGeom>
          <a:solidFill>
            <a:srgbClr val="FAF8A6"/>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350"/>
          </a:p>
        </p:txBody>
      </p:sp>
      <p:sp>
        <p:nvSpPr>
          <p:cNvPr id="4190" name="AutoShape 94"/>
          <p:cNvSpPr>
            <a:spLocks noChangeArrowheads="1"/>
          </p:cNvSpPr>
          <p:nvPr/>
        </p:nvSpPr>
        <p:spPr bwMode="auto">
          <a:xfrm>
            <a:off x="7441406" y="2834879"/>
            <a:ext cx="404813" cy="465534"/>
          </a:xfrm>
          <a:prstGeom prst="star5">
            <a:avLst/>
          </a:prstGeom>
          <a:solidFill>
            <a:srgbClr val="00CC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350"/>
          </a:p>
        </p:txBody>
      </p:sp>
      <p:sp>
        <p:nvSpPr>
          <p:cNvPr id="4191" name="AutoShape 95"/>
          <p:cNvSpPr>
            <a:spLocks noChangeArrowheads="1"/>
          </p:cNvSpPr>
          <p:nvPr/>
        </p:nvSpPr>
        <p:spPr bwMode="auto">
          <a:xfrm>
            <a:off x="7431881" y="1094185"/>
            <a:ext cx="404813" cy="465534"/>
          </a:xfrm>
          <a:prstGeom prst="star5">
            <a:avLst/>
          </a:prstGeom>
          <a:solidFill>
            <a:srgbClr val="FAF8A6"/>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350"/>
          </a:p>
        </p:txBody>
      </p:sp>
      <p:sp>
        <p:nvSpPr>
          <p:cNvPr id="4192" name="AutoShape 96"/>
          <p:cNvSpPr>
            <a:spLocks noChangeArrowheads="1"/>
          </p:cNvSpPr>
          <p:nvPr/>
        </p:nvSpPr>
        <p:spPr bwMode="auto">
          <a:xfrm>
            <a:off x="7450931" y="1688307"/>
            <a:ext cx="404813" cy="465535"/>
          </a:xfrm>
          <a:prstGeom prst="star5">
            <a:avLst/>
          </a:prstGeom>
          <a:solidFill>
            <a:schemeClr val="folHlink"/>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350"/>
          </a:p>
        </p:txBody>
      </p:sp>
      <p:sp>
        <p:nvSpPr>
          <p:cNvPr id="4193" name="AutoShape 97"/>
          <p:cNvSpPr>
            <a:spLocks noChangeArrowheads="1"/>
          </p:cNvSpPr>
          <p:nvPr/>
        </p:nvSpPr>
        <p:spPr bwMode="auto">
          <a:xfrm>
            <a:off x="7431881" y="2336007"/>
            <a:ext cx="404813" cy="465535"/>
          </a:xfrm>
          <a:prstGeom prst="star5">
            <a:avLst/>
          </a:prstGeom>
          <a:solidFill>
            <a:srgbClr val="FF00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350"/>
          </a:p>
        </p:txBody>
      </p:sp>
      <p:sp>
        <p:nvSpPr>
          <p:cNvPr id="4194" name="AutoShape 98"/>
          <p:cNvSpPr>
            <a:spLocks noChangeArrowheads="1"/>
          </p:cNvSpPr>
          <p:nvPr/>
        </p:nvSpPr>
        <p:spPr bwMode="auto">
          <a:xfrm>
            <a:off x="1421606" y="5535216"/>
            <a:ext cx="404813" cy="465534"/>
          </a:xfrm>
          <a:prstGeom prst="star5">
            <a:avLst/>
          </a:prstGeom>
          <a:solidFill>
            <a:srgbClr val="00CC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350"/>
          </a:p>
        </p:txBody>
      </p:sp>
      <p:sp>
        <p:nvSpPr>
          <p:cNvPr id="4195" name="AutoShape 99"/>
          <p:cNvSpPr>
            <a:spLocks noChangeArrowheads="1"/>
          </p:cNvSpPr>
          <p:nvPr/>
        </p:nvSpPr>
        <p:spPr bwMode="auto">
          <a:xfrm>
            <a:off x="6030516" y="5379245"/>
            <a:ext cx="404813" cy="465535"/>
          </a:xfrm>
          <a:prstGeom prst="star5">
            <a:avLst/>
          </a:prstGeom>
          <a:solidFill>
            <a:srgbClr val="0000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350"/>
          </a:p>
        </p:txBody>
      </p:sp>
      <p:sp>
        <p:nvSpPr>
          <p:cNvPr id="4196" name="AutoShape 100"/>
          <p:cNvSpPr>
            <a:spLocks noChangeArrowheads="1"/>
          </p:cNvSpPr>
          <p:nvPr/>
        </p:nvSpPr>
        <p:spPr bwMode="auto">
          <a:xfrm>
            <a:off x="6774656" y="5373291"/>
            <a:ext cx="404813" cy="465534"/>
          </a:xfrm>
          <a:prstGeom prst="star5">
            <a:avLst/>
          </a:prstGeom>
          <a:solidFill>
            <a:srgbClr val="FAF8A6"/>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350"/>
          </a:p>
        </p:txBody>
      </p:sp>
      <p:sp>
        <p:nvSpPr>
          <p:cNvPr id="4197" name="AutoShape 101"/>
          <p:cNvSpPr>
            <a:spLocks noChangeArrowheads="1"/>
          </p:cNvSpPr>
          <p:nvPr/>
        </p:nvSpPr>
        <p:spPr bwMode="auto">
          <a:xfrm>
            <a:off x="7375922" y="5319714"/>
            <a:ext cx="404813" cy="465535"/>
          </a:xfrm>
          <a:prstGeom prst="star5">
            <a:avLst/>
          </a:prstGeom>
          <a:solidFill>
            <a:srgbClr val="FF00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350"/>
          </a:p>
        </p:txBody>
      </p:sp>
      <p:sp>
        <p:nvSpPr>
          <p:cNvPr id="4198" name="AutoShape 102"/>
          <p:cNvSpPr>
            <a:spLocks noChangeArrowheads="1"/>
          </p:cNvSpPr>
          <p:nvPr/>
        </p:nvSpPr>
        <p:spPr bwMode="auto">
          <a:xfrm>
            <a:off x="7429500" y="4725591"/>
            <a:ext cx="404813" cy="465534"/>
          </a:xfrm>
          <a:prstGeom prst="star5">
            <a:avLst/>
          </a:prstGeom>
          <a:solidFill>
            <a:srgbClr val="0000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350"/>
          </a:p>
        </p:txBody>
      </p:sp>
      <p:sp>
        <p:nvSpPr>
          <p:cNvPr id="4199" name="AutoShape 103"/>
          <p:cNvSpPr>
            <a:spLocks noChangeArrowheads="1"/>
          </p:cNvSpPr>
          <p:nvPr/>
        </p:nvSpPr>
        <p:spPr bwMode="auto">
          <a:xfrm>
            <a:off x="7429500" y="4076701"/>
            <a:ext cx="404813" cy="465535"/>
          </a:xfrm>
          <a:prstGeom prst="star5">
            <a:avLst/>
          </a:prstGeom>
          <a:solidFill>
            <a:srgbClr val="BF9B17"/>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350"/>
          </a:p>
        </p:txBody>
      </p:sp>
      <p:sp>
        <p:nvSpPr>
          <p:cNvPr id="4200" name="AutoShape 104"/>
          <p:cNvSpPr>
            <a:spLocks noChangeArrowheads="1"/>
          </p:cNvSpPr>
          <p:nvPr/>
        </p:nvSpPr>
        <p:spPr bwMode="auto">
          <a:xfrm>
            <a:off x="7429500" y="3429001"/>
            <a:ext cx="404813" cy="465535"/>
          </a:xfrm>
          <a:prstGeom prst="star5">
            <a:avLst/>
          </a:prstGeom>
          <a:solidFill>
            <a:srgbClr val="FAF8A6"/>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350"/>
          </a:p>
        </p:txBody>
      </p:sp>
      <p:sp>
        <p:nvSpPr>
          <p:cNvPr id="4201" name="AutoShape 105"/>
          <p:cNvSpPr>
            <a:spLocks noChangeArrowheads="1"/>
          </p:cNvSpPr>
          <p:nvPr/>
        </p:nvSpPr>
        <p:spPr bwMode="auto">
          <a:xfrm>
            <a:off x="7429500" y="2834879"/>
            <a:ext cx="404813" cy="465534"/>
          </a:xfrm>
          <a:prstGeom prst="star5">
            <a:avLst/>
          </a:prstGeom>
          <a:solidFill>
            <a:srgbClr val="00CC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350"/>
          </a:p>
        </p:txBody>
      </p:sp>
      <p:sp>
        <p:nvSpPr>
          <p:cNvPr id="4202" name="AutoShape 106"/>
          <p:cNvSpPr>
            <a:spLocks noChangeArrowheads="1"/>
          </p:cNvSpPr>
          <p:nvPr/>
        </p:nvSpPr>
        <p:spPr bwMode="auto">
          <a:xfrm>
            <a:off x="7419975" y="1094185"/>
            <a:ext cx="404813" cy="465534"/>
          </a:xfrm>
          <a:prstGeom prst="star5">
            <a:avLst/>
          </a:prstGeom>
          <a:solidFill>
            <a:srgbClr val="FAF8A6"/>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350"/>
          </a:p>
        </p:txBody>
      </p:sp>
      <p:sp>
        <p:nvSpPr>
          <p:cNvPr id="4203" name="AutoShape 107"/>
          <p:cNvSpPr>
            <a:spLocks noChangeArrowheads="1"/>
          </p:cNvSpPr>
          <p:nvPr/>
        </p:nvSpPr>
        <p:spPr bwMode="auto">
          <a:xfrm>
            <a:off x="7439025" y="1688307"/>
            <a:ext cx="404813" cy="465535"/>
          </a:xfrm>
          <a:prstGeom prst="star5">
            <a:avLst/>
          </a:prstGeom>
          <a:solidFill>
            <a:schemeClr val="folHlink"/>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350"/>
          </a:p>
        </p:txBody>
      </p:sp>
      <p:sp>
        <p:nvSpPr>
          <p:cNvPr id="4204" name="AutoShape 108"/>
          <p:cNvSpPr>
            <a:spLocks noChangeArrowheads="1"/>
          </p:cNvSpPr>
          <p:nvPr/>
        </p:nvSpPr>
        <p:spPr bwMode="auto">
          <a:xfrm>
            <a:off x="7419975" y="2336007"/>
            <a:ext cx="404813" cy="465535"/>
          </a:xfrm>
          <a:prstGeom prst="star5">
            <a:avLst/>
          </a:prstGeom>
          <a:solidFill>
            <a:srgbClr val="FF00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350"/>
          </a:p>
        </p:txBody>
      </p:sp>
      <p:sp>
        <p:nvSpPr>
          <p:cNvPr id="4205" name="AutoShape 109"/>
          <p:cNvSpPr>
            <a:spLocks noChangeArrowheads="1"/>
          </p:cNvSpPr>
          <p:nvPr/>
        </p:nvSpPr>
        <p:spPr bwMode="auto">
          <a:xfrm>
            <a:off x="1409700" y="5535216"/>
            <a:ext cx="404813" cy="465534"/>
          </a:xfrm>
          <a:prstGeom prst="star5">
            <a:avLst/>
          </a:prstGeom>
          <a:solidFill>
            <a:srgbClr val="00CC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350"/>
          </a:p>
        </p:txBody>
      </p:sp>
      <p:sp>
        <p:nvSpPr>
          <p:cNvPr id="4206" name="AutoShape 110"/>
          <p:cNvSpPr>
            <a:spLocks noChangeArrowheads="1"/>
          </p:cNvSpPr>
          <p:nvPr/>
        </p:nvSpPr>
        <p:spPr bwMode="auto">
          <a:xfrm>
            <a:off x="5328047" y="5426870"/>
            <a:ext cx="404813" cy="465535"/>
          </a:xfrm>
          <a:prstGeom prst="star5">
            <a:avLst/>
          </a:prstGeom>
          <a:solidFill>
            <a:srgbClr val="00CC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350"/>
          </a:p>
        </p:txBody>
      </p:sp>
      <p:sp>
        <p:nvSpPr>
          <p:cNvPr id="4207" name="AutoShape 111"/>
          <p:cNvSpPr>
            <a:spLocks noChangeArrowheads="1"/>
          </p:cNvSpPr>
          <p:nvPr/>
        </p:nvSpPr>
        <p:spPr bwMode="auto">
          <a:xfrm>
            <a:off x="6030516" y="5379245"/>
            <a:ext cx="404813" cy="465535"/>
          </a:xfrm>
          <a:prstGeom prst="star5">
            <a:avLst/>
          </a:prstGeom>
          <a:solidFill>
            <a:srgbClr val="0000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350"/>
          </a:p>
        </p:txBody>
      </p:sp>
      <p:sp>
        <p:nvSpPr>
          <p:cNvPr id="4208" name="AutoShape 112"/>
          <p:cNvSpPr>
            <a:spLocks noChangeArrowheads="1"/>
          </p:cNvSpPr>
          <p:nvPr/>
        </p:nvSpPr>
        <p:spPr bwMode="auto">
          <a:xfrm>
            <a:off x="6774656" y="5373291"/>
            <a:ext cx="404813" cy="465534"/>
          </a:xfrm>
          <a:prstGeom prst="star5">
            <a:avLst/>
          </a:prstGeom>
          <a:solidFill>
            <a:srgbClr val="FAF8A6"/>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350"/>
          </a:p>
        </p:txBody>
      </p:sp>
      <p:sp>
        <p:nvSpPr>
          <p:cNvPr id="4209" name="AutoShape 113"/>
          <p:cNvSpPr>
            <a:spLocks noChangeArrowheads="1"/>
          </p:cNvSpPr>
          <p:nvPr/>
        </p:nvSpPr>
        <p:spPr bwMode="auto">
          <a:xfrm>
            <a:off x="7375922" y="5319714"/>
            <a:ext cx="404813" cy="465535"/>
          </a:xfrm>
          <a:prstGeom prst="star5">
            <a:avLst/>
          </a:prstGeom>
          <a:solidFill>
            <a:srgbClr val="FF00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350"/>
          </a:p>
        </p:txBody>
      </p:sp>
      <p:sp>
        <p:nvSpPr>
          <p:cNvPr id="4210" name="AutoShape 114"/>
          <p:cNvSpPr>
            <a:spLocks noChangeArrowheads="1"/>
          </p:cNvSpPr>
          <p:nvPr/>
        </p:nvSpPr>
        <p:spPr bwMode="auto">
          <a:xfrm>
            <a:off x="7429500" y="4725591"/>
            <a:ext cx="404813" cy="465534"/>
          </a:xfrm>
          <a:prstGeom prst="star5">
            <a:avLst/>
          </a:prstGeom>
          <a:solidFill>
            <a:srgbClr val="0000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350"/>
          </a:p>
        </p:txBody>
      </p:sp>
      <p:sp>
        <p:nvSpPr>
          <p:cNvPr id="4211" name="AutoShape 115"/>
          <p:cNvSpPr>
            <a:spLocks noChangeArrowheads="1"/>
          </p:cNvSpPr>
          <p:nvPr/>
        </p:nvSpPr>
        <p:spPr bwMode="auto">
          <a:xfrm>
            <a:off x="7429500" y="4076701"/>
            <a:ext cx="404813" cy="465535"/>
          </a:xfrm>
          <a:prstGeom prst="star5">
            <a:avLst/>
          </a:prstGeom>
          <a:solidFill>
            <a:srgbClr val="BF9B17"/>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350"/>
          </a:p>
        </p:txBody>
      </p:sp>
      <p:sp>
        <p:nvSpPr>
          <p:cNvPr id="4212" name="AutoShape 116"/>
          <p:cNvSpPr>
            <a:spLocks noChangeArrowheads="1"/>
          </p:cNvSpPr>
          <p:nvPr/>
        </p:nvSpPr>
        <p:spPr bwMode="auto">
          <a:xfrm>
            <a:off x="7429500" y="3429001"/>
            <a:ext cx="404813" cy="465535"/>
          </a:xfrm>
          <a:prstGeom prst="star5">
            <a:avLst/>
          </a:prstGeom>
          <a:solidFill>
            <a:srgbClr val="FAF8A6"/>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350"/>
          </a:p>
        </p:txBody>
      </p:sp>
      <p:sp>
        <p:nvSpPr>
          <p:cNvPr id="4213" name="AutoShape 117"/>
          <p:cNvSpPr>
            <a:spLocks noChangeArrowheads="1"/>
          </p:cNvSpPr>
          <p:nvPr/>
        </p:nvSpPr>
        <p:spPr bwMode="auto">
          <a:xfrm>
            <a:off x="7429500" y="2834879"/>
            <a:ext cx="404813" cy="465534"/>
          </a:xfrm>
          <a:prstGeom prst="star5">
            <a:avLst/>
          </a:prstGeom>
          <a:solidFill>
            <a:srgbClr val="00CC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350"/>
          </a:p>
        </p:txBody>
      </p:sp>
      <p:sp>
        <p:nvSpPr>
          <p:cNvPr id="4214" name="AutoShape 118"/>
          <p:cNvSpPr>
            <a:spLocks noChangeArrowheads="1"/>
          </p:cNvSpPr>
          <p:nvPr/>
        </p:nvSpPr>
        <p:spPr bwMode="auto">
          <a:xfrm>
            <a:off x="7419975" y="1094185"/>
            <a:ext cx="404813" cy="465534"/>
          </a:xfrm>
          <a:prstGeom prst="star5">
            <a:avLst/>
          </a:prstGeom>
          <a:solidFill>
            <a:srgbClr val="FAF8A6"/>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350"/>
          </a:p>
        </p:txBody>
      </p:sp>
      <p:sp>
        <p:nvSpPr>
          <p:cNvPr id="4215" name="AutoShape 119"/>
          <p:cNvSpPr>
            <a:spLocks noChangeArrowheads="1"/>
          </p:cNvSpPr>
          <p:nvPr/>
        </p:nvSpPr>
        <p:spPr bwMode="auto">
          <a:xfrm>
            <a:off x="7439025" y="1688307"/>
            <a:ext cx="404813" cy="465535"/>
          </a:xfrm>
          <a:prstGeom prst="star5">
            <a:avLst/>
          </a:prstGeom>
          <a:solidFill>
            <a:schemeClr val="folHlink"/>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350"/>
          </a:p>
        </p:txBody>
      </p:sp>
      <p:sp>
        <p:nvSpPr>
          <p:cNvPr id="4216" name="AutoShape 120"/>
          <p:cNvSpPr>
            <a:spLocks noChangeArrowheads="1"/>
          </p:cNvSpPr>
          <p:nvPr/>
        </p:nvSpPr>
        <p:spPr bwMode="auto">
          <a:xfrm>
            <a:off x="7419975" y="2336007"/>
            <a:ext cx="404813" cy="465535"/>
          </a:xfrm>
          <a:prstGeom prst="star5">
            <a:avLst/>
          </a:prstGeom>
          <a:solidFill>
            <a:srgbClr val="FF00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350"/>
          </a:p>
        </p:txBody>
      </p:sp>
      <p:sp>
        <p:nvSpPr>
          <p:cNvPr id="4217" name="AutoShape 121"/>
          <p:cNvSpPr>
            <a:spLocks noChangeArrowheads="1"/>
          </p:cNvSpPr>
          <p:nvPr/>
        </p:nvSpPr>
        <p:spPr bwMode="auto">
          <a:xfrm>
            <a:off x="1409700" y="5535216"/>
            <a:ext cx="404813" cy="465534"/>
          </a:xfrm>
          <a:prstGeom prst="star5">
            <a:avLst/>
          </a:prstGeom>
          <a:solidFill>
            <a:srgbClr val="00CC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350"/>
          </a:p>
        </p:txBody>
      </p:sp>
      <p:sp>
        <p:nvSpPr>
          <p:cNvPr id="4218" name="AutoShape 122"/>
          <p:cNvSpPr>
            <a:spLocks noChangeArrowheads="1"/>
          </p:cNvSpPr>
          <p:nvPr/>
        </p:nvSpPr>
        <p:spPr bwMode="auto">
          <a:xfrm>
            <a:off x="4680347" y="5420916"/>
            <a:ext cx="404813" cy="465534"/>
          </a:xfrm>
          <a:prstGeom prst="star5">
            <a:avLst/>
          </a:prstGeom>
          <a:solidFill>
            <a:srgbClr val="FF33CC"/>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350"/>
          </a:p>
        </p:txBody>
      </p:sp>
      <p:sp>
        <p:nvSpPr>
          <p:cNvPr id="4219" name="AutoShape 123"/>
          <p:cNvSpPr>
            <a:spLocks noChangeArrowheads="1"/>
          </p:cNvSpPr>
          <p:nvPr/>
        </p:nvSpPr>
        <p:spPr bwMode="auto">
          <a:xfrm>
            <a:off x="5328047" y="5426870"/>
            <a:ext cx="404813" cy="465535"/>
          </a:xfrm>
          <a:prstGeom prst="star5">
            <a:avLst/>
          </a:prstGeom>
          <a:solidFill>
            <a:srgbClr val="00CC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350"/>
          </a:p>
        </p:txBody>
      </p:sp>
      <p:sp>
        <p:nvSpPr>
          <p:cNvPr id="4220" name="AutoShape 124"/>
          <p:cNvSpPr>
            <a:spLocks noChangeArrowheads="1"/>
          </p:cNvSpPr>
          <p:nvPr/>
        </p:nvSpPr>
        <p:spPr bwMode="auto">
          <a:xfrm>
            <a:off x="6030516" y="5379245"/>
            <a:ext cx="404813" cy="465535"/>
          </a:xfrm>
          <a:prstGeom prst="star5">
            <a:avLst/>
          </a:prstGeom>
          <a:solidFill>
            <a:srgbClr val="0000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350"/>
          </a:p>
        </p:txBody>
      </p:sp>
      <p:sp>
        <p:nvSpPr>
          <p:cNvPr id="4221" name="AutoShape 125"/>
          <p:cNvSpPr>
            <a:spLocks noChangeArrowheads="1"/>
          </p:cNvSpPr>
          <p:nvPr/>
        </p:nvSpPr>
        <p:spPr bwMode="auto">
          <a:xfrm>
            <a:off x="6774656" y="5373291"/>
            <a:ext cx="404813" cy="465534"/>
          </a:xfrm>
          <a:prstGeom prst="star5">
            <a:avLst/>
          </a:prstGeom>
          <a:solidFill>
            <a:srgbClr val="FAF8A6"/>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350"/>
          </a:p>
        </p:txBody>
      </p:sp>
      <p:sp>
        <p:nvSpPr>
          <p:cNvPr id="4222" name="AutoShape 126"/>
          <p:cNvSpPr>
            <a:spLocks noChangeArrowheads="1"/>
          </p:cNvSpPr>
          <p:nvPr/>
        </p:nvSpPr>
        <p:spPr bwMode="auto">
          <a:xfrm>
            <a:off x="7375922" y="5319714"/>
            <a:ext cx="404813" cy="465535"/>
          </a:xfrm>
          <a:prstGeom prst="star5">
            <a:avLst/>
          </a:prstGeom>
          <a:solidFill>
            <a:srgbClr val="FF00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350"/>
          </a:p>
        </p:txBody>
      </p:sp>
      <p:sp>
        <p:nvSpPr>
          <p:cNvPr id="4223" name="AutoShape 127"/>
          <p:cNvSpPr>
            <a:spLocks noChangeArrowheads="1"/>
          </p:cNvSpPr>
          <p:nvPr/>
        </p:nvSpPr>
        <p:spPr bwMode="auto">
          <a:xfrm>
            <a:off x="7429500" y="4725591"/>
            <a:ext cx="404813" cy="465534"/>
          </a:xfrm>
          <a:prstGeom prst="star5">
            <a:avLst/>
          </a:prstGeom>
          <a:solidFill>
            <a:srgbClr val="0000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350"/>
          </a:p>
        </p:txBody>
      </p:sp>
      <p:sp>
        <p:nvSpPr>
          <p:cNvPr id="4224" name="AutoShape 128"/>
          <p:cNvSpPr>
            <a:spLocks noChangeArrowheads="1"/>
          </p:cNvSpPr>
          <p:nvPr/>
        </p:nvSpPr>
        <p:spPr bwMode="auto">
          <a:xfrm>
            <a:off x="7429500" y="4076701"/>
            <a:ext cx="404813" cy="465535"/>
          </a:xfrm>
          <a:prstGeom prst="star5">
            <a:avLst/>
          </a:prstGeom>
          <a:solidFill>
            <a:srgbClr val="BF9B17"/>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350"/>
          </a:p>
        </p:txBody>
      </p:sp>
      <p:sp>
        <p:nvSpPr>
          <p:cNvPr id="4225" name="AutoShape 129"/>
          <p:cNvSpPr>
            <a:spLocks noChangeArrowheads="1"/>
          </p:cNvSpPr>
          <p:nvPr/>
        </p:nvSpPr>
        <p:spPr bwMode="auto">
          <a:xfrm>
            <a:off x="7429500" y="3429001"/>
            <a:ext cx="404813" cy="465535"/>
          </a:xfrm>
          <a:prstGeom prst="star5">
            <a:avLst/>
          </a:prstGeom>
          <a:solidFill>
            <a:srgbClr val="FAF8A6"/>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350"/>
          </a:p>
        </p:txBody>
      </p:sp>
      <p:sp>
        <p:nvSpPr>
          <p:cNvPr id="4226" name="AutoShape 130"/>
          <p:cNvSpPr>
            <a:spLocks noChangeArrowheads="1"/>
          </p:cNvSpPr>
          <p:nvPr/>
        </p:nvSpPr>
        <p:spPr bwMode="auto">
          <a:xfrm>
            <a:off x="7429500" y="2834879"/>
            <a:ext cx="404813" cy="465534"/>
          </a:xfrm>
          <a:prstGeom prst="star5">
            <a:avLst/>
          </a:prstGeom>
          <a:solidFill>
            <a:srgbClr val="00CC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350"/>
          </a:p>
        </p:txBody>
      </p:sp>
      <p:sp>
        <p:nvSpPr>
          <p:cNvPr id="4227" name="AutoShape 131"/>
          <p:cNvSpPr>
            <a:spLocks noChangeArrowheads="1"/>
          </p:cNvSpPr>
          <p:nvPr/>
        </p:nvSpPr>
        <p:spPr bwMode="auto">
          <a:xfrm>
            <a:off x="7419975" y="1094185"/>
            <a:ext cx="404813" cy="465534"/>
          </a:xfrm>
          <a:prstGeom prst="star5">
            <a:avLst/>
          </a:prstGeom>
          <a:solidFill>
            <a:srgbClr val="FAF8A6"/>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350"/>
          </a:p>
        </p:txBody>
      </p:sp>
      <p:sp>
        <p:nvSpPr>
          <p:cNvPr id="4228" name="AutoShape 132"/>
          <p:cNvSpPr>
            <a:spLocks noChangeArrowheads="1"/>
          </p:cNvSpPr>
          <p:nvPr/>
        </p:nvSpPr>
        <p:spPr bwMode="auto">
          <a:xfrm>
            <a:off x="7439025" y="1688307"/>
            <a:ext cx="404813" cy="465535"/>
          </a:xfrm>
          <a:prstGeom prst="star5">
            <a:avLst/>
          </a:prstGeom>
          <a:solidFill>
            <a:schemeClr val="folHlink"/>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350"/>
          </a:p>
        </p:txBody>
      </p:sp>
      <p:sp>
        <p:nvSpPr>
          <p:cNvPr id="4229" name="AutoShape 133"/>
          <p:cNvSpPr>
            <a:spLocks noChangeArrowheads="1"/>
          </p:cNvSpPr>
          <p:nvPr/>
        </p:nvSpPr>
        <p:spPr bwMode="auto">
          <a:xfrm>
            <a:off x="7419975" y="2336007"/>
            <a:ext cx="404813" cy="465535"/>
          </a:xfrm>
          <a:prstGeom prst="star5">
            <a:avLst/>
          </a:prstGeom>
          <a:solidFill>
            <a:srgbClr val="FF00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350"/>
          </a:p>
        </p:txBody>
      </p:sp>
      <p:sp>
        <p:nvSpPr>
          <p:cNvPr id="4230" name="AutoShape 134"/>
          <p:cNvSpPr>
            <a:spLocks noChangeArrowheads="1"/>
          </p:cNvSpPr>
          <p:nvPr/>
        </p:nvSpPr>
        <p:spPr bwMode="auto">
          <a:xfrm>
            <a:off x="1409700" y="5535216"/>
            <a:ext cx="404813" cy="465534"/>
          </a:xfrm>
          <a:prstGeom prst="star5">
            <a:avLst/>
          </a:prstGeom>
          <a:solidFill>
            <a:srgbClr val="00CC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350"/>
          </a:p>
        </p:txBody>
      </p:sp>
      <p:sp>
        <p:nvSpPr>
          <p:cNvPr id="4231" name="AutoShape 135"/>
          <p:cNvSpPr>
            <a:spLocks noChangeArrowheads="1"/>
          </p:cNvSpPr>
          <p:nvPr/>
        </p:nvSpPr>
        <p:spPr bwMode="auto">
          <a:xfrm>
            <a:off x="4031456" y="5439966"/>
            <a:ext cx="404813" cy="465534"/>
          </a:xfrm>
          <a:prstGeom prst="star5">
            <a:avLst/>
          </a:prstGeom>
          <a:solidFill>
            <a:srgbClr val="7E0C79"/>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350"/>
          </a:p>
        </p:txBody>
      </p:sp>
      <p:sp>
        <p:nvSpPr>
          <p:cNvPr id="4232" name="AutoShape 136"/>
          <p:cNvSpPr>
            <a:spLocks noChangeArrowheads="1"/>
          </p:cNvSpPr>
          <p:nvPr/>
        </p:nvSpPr>
        <p:spPr bwMode="auto">
          <a:xfrm>
            <a:off x="4680347" y="5420916"/>
            <a:ext cx="404813" cy="465534"/>
          </a:xfrm>
          <a:prstGeom prst="star5">
            <a:avLst/>
          </a:prstGeom>
          <a:solidFill>
            <a:srgbClr val="FF33CC"/>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350"/>
          </a:p>
        </p:txBody>
      </p:sp>
      <p:sp>
        <p:nvSpPr>
          <p:cNvPr id="4233" name="AutoShape 137"/>
          <p:cNvSpPr>
            <a:spLocks noChangeArrowheads="1"/>
          </p:cNvSpPr>
          <p:nvPr/>
        </p:nvSpPr>
        <p:spPr bwMode="auto">
          <a:xfrm>
            <a:off x="5328047" y="5426870"/>
            <a:ext cx="404813" cy="465535"/>
          </a:xfrm>
          <a:prstGeom prst="star5">
            <a:avLst/>
          </a:prstGeom>
          <a:solidFill>
            <a:srgbClr val="00CC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350"/>
          </a:p>
        </p:txBody>
      </p:sp>
      <p:sp>
        <p:nvSpPr>
          <p:cNvPr id="4234" name="AutoShape 138"/>
          <p:cNvSpPr>
            <a:spLocks noChangeArrowheads="1"/>
          </p:cNvSpPr>
          <p:nvPr/>
        </p:nvSpPr>
        <p:spPr bwMode="auto">
          <a:xfrm>
            <a:off x="6030516" y="5379245"/>
            <a:ext cx="404813" cy="465535"/>
          </a:xfrm>
          <a:prstGeom prst="star5">
            <a:avLst/>
          </a:prstGeom>
          <a:solidFill>
            <a:srgbClr val="0000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350"/>
          </a:p>
        </p:txBody>
      </p:sp>
      <p:sp>
        <p:nvSpPr>
          <p:cNvPr id="4235" name="AutoShape 139"/>
          <p:cNvSpPr>
            <a:spLocks noChangeArrowheads="1"/>
          </p:cNvSpPr>
          <p:nvPr/>
        </p:nvSpPr>
        <p:spPr bwMode="auto">
          <a:xfrm>
            <a:off x="6774656" y="5373291"/>
            <a:ext cx="404813" cy="465534"/>
          </a:xfrm>
          <a:prstGeom prst="star5">
            <a:avLst/>
          </a:prstGeom>
          <a:solidFill>
            <a:srgbClr val="FAF8A6"/>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350"/>
          </a:p>
        </p:txBody>
      </p:sp>
      <p:sp>
        <p:nvSpPr>
          <p:cNvPr id="4236" name="AutoShape 140"/>
          <p:cNvSpPr>
            <a:spLocks noChangeArrowheads="1"/>
          </p:cNvSpPr>
          <p:nvPr/>
        </p:nvSpPr>
        <p:spPr bwMode="auto">
          <a:xfrm>
            <a:off x="7375922" y="5319714"/>
            <a:ext cx="404813" cy="465535"/>
          </a:xfrm>
          <a:prstGeom prst="star5">
            <a:avLst/>
          </a:prstGeom>
          <a:solidFill>
            <a:srgbClr val="FF00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350"/>
          </a:p>
        </p:txBody>
      </p:sp>
      <p:sp>
        <p:nvSpPr>
          <p:cNvPr id="4237" name="AutoShape 141"/>
          <p:cNvSpPr>
            <a:spLocks noChangeArrowheads="1"/>
          </p:cNvSpPr>
          <p:nvPr/>
        </p:nvSpPr>
        <p:spPr bwMode="auto">
          <a:xfrm>
            <a:off x="7429500" y="4725591"/>
            <a:ext cx="404813" cy="465534"/>
          </a:xfrm>
          <a:prstGeom prst="star5">
            <a:avLst/>
          </a:prstGeom>
          <a:solidFill>
            <a:srgbClr val="0000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350"/>
          </a:p>
        </p:txBody>
      </p:sp>
      <p:sp>
        <p:nvSpPr>
          <p:cNvPr id="4238" name="AutoShape 142"/>
          <p:cNvSpPr>
            <a:spLocks noChangeArrowheads="1"/>
          </p:cNvSpPr>
          <p:nvPr/>
        </p:nvSpPr>
        <p:spPr bwMode="auto">
          <a:xfrm>
            <a:off x="7429500" y="4076701"/>
            <a:ext cx="404813" cy="465535"/>
          </a:xfrm>
          <a:prstGeom prst="star5">
            <a:avLst/>
          </a:prstGeom>
          <a:solidFill>
            <a:srgbClr val="BF9B17"/>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350"/>
          </a:p>
        </p:txBody>
      </p:sp>
      <p:sp>
        <p:nvSpPr>
          <p:cNvPr id="4239" name="AutoShape 143"/>
          <p:cNvSpPr>
            <a:spLocks noChangeArrowheads="1"/>
          </p:cNvSpPr>
          <p:nvPr/>
        </p:nvSpPr>
        <p:spPr bwMode="auto">
          <a:xfrm>
            <a:off x="7429500" y="3429001"/>
            <a:ext cx="404813" cy="465535"/>
          </a:xfrm>
          <a:prstGeom prst="star5">
            <a:avLst/>
          </a:prstGeom>
          <a:solidFill>
            <a:srgbClr val="FAF8A6"/>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350"/>
          </a:p>
        </p:txBody>
      </p:sp>
      <p:sp>
        <p:nvSpPr>
          <p:cNvPr id="4240" name="AutoShape 144"/>
          <p:cNvSpPr>
            <a:spLocks noChangeArrowheads="1"/>
          </p:cNvSpPr>
          <p:nvPr/>
        </p:nvSpPr>
        <p:spPr bwMode="auto">
          <a:xfrm>
            <a:off x="7429500" y="2834879"/>
            <a:ext cx="404813" cy="465534"/>
          </a:xfrm>
          <a:prstGeom prst="star5">
            <a:avLst/>
          </a:prstGeom>
          <a:solidFill>
            <a:srgbClr val="00CC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350"/>
          </a:p>
        </p:txBody>
      </p:sp>
      <p:sp>
        <p:nvSpPr>
          <p:cNvPr id="4241" name="AutoShape 145"/>
          <p:cNvSpPr>
            <a:spLocks noChangeArrowheads="1"/>
          </p:cNvSpPr>
          <p:nvPr/>
        </p:nvSpPr>
        <p:spPr bwMode="auto">
          <a:xfrm>
            <a:off x="7419975" y="1094185"/>
            <a:ext cx="404813" cy="465534"/>
          </a:xfrm>
          <a:prstGeom prst="star5">
            <a:avLst/>
          </a:prstGeom>
          <a:solidFill>
            <a:srgbClr val="FAF8A6"/>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350"/>
          </a:p>
        </p:txBody>
      </p:sp>
      <p:sp>
        <p:nvSpPr>
          <p:cNvPr id="4242" name="AutoShape 146"/>
          <p:cNvSpPr>
            <a:spLocks noChangeArrowheads="1"/>
          </p:cNvSpPr>
          <p:nvPr/>
        </p:nvSpPr>
        <p:spPr bwMode="auto">
          <a:xfrm>
            <a:off x="7439025" y="1688307"/>
            <a:ext cx="404813" cy="465535"/>
          </a:xfrm>
          <a:prstGeom prst="star5">
            <a:avLst/>
          </a:prstGeom>
          <a:solidFill>
            <a:schemeClr val="folHlink"/>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350"/>
          </a:p>
        </p:txBody>
      </p:sp>
      <p:sp>
        <p:nvSpPr>
          <p:cNvPr id="4243" name="AutoShape 147"/>
          <p:cNvSpPr>
            <a:spLocks noChangeArrowheads="1"/>
          </p:cNvSpPr>
          <p:nvPr/>
        </p:nvSpPr>
        <p:spPr bwMode="auto">
          <a:xfrm>
            <a:off x="7419975" y="2336007"/>
            <a:ext cx="404813" cy="465535"/>
          </a:xfrm>
          <a:prstGeom prst="star5">
            <a:avLst/>
          </a:prstGeom>
          <a:solidFill>
            <a:srgbClr val="FF00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350"/>
          </a:p>
        </p:txBody>
      </p:sp>
      <p:sp>
        <p:nvSpPr>
          <p:cNvPr id="4244" name="AutoShape 148"/>
          <p:cNvSpPr>
            <a:spLocks noChangeArrowheads="1"/>
          </p:cNvSpPr>
          <p:nvPr/>
        </p:nvSpPr>
        <p:spPr bwMode="auto">
          <a:xfrm>
            <a:off x="1409700" y="5535216"/>
            <a:ext cx="404813" cy="465534"/>
          </a:xfrm>
          <a:prstGeom prst="star5">
            <a:avLst/>
          </a:prstGeom>
          <a:solidFill>
            <a:srgbClr val="00CC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350"/>
          </a:p>
        </p:txBody>
      </p:sp>
      <p:sp>
        <p:nvSpPr>
          <p:cNvPr id="4245" name="AutoShape 149"/>
          <p:cNvSpPr>
            <a:spLocks noChangeArrowheads="1"/>
          </p:cNvSpPr>
          <p:nvPr/>
        </p:nvSpPr>
        <p:spPr bwMode="auto">
          <a:xfrm>
            <a:off x="3437335" y="5439966"/>
            <a:ext cx="404813" cy="465534"/>
          </a:xfrm>
          <a:prstGeom prst="star5">
            <a:avLst/>
          </a:prstGeom>
          <a:solidFill>
            <a:srgbClr val="5B201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350"/>
          </a:p>
        </p:txBody>
      </p:sp>
      <p:sp>
        <p:nvSpPr>
          <p:cNvPr id="4246" name="AutoShape 150"/>
          <p:cNvSpPr>
            <a:spLocks noChangeArrowheads="1"/>
          </p:cNvSpPr>
          <p:nvPr/>
        </p:nvSpPr>
        <p:spPr bwMode="auto">
          <a:xfrm>
            <a:off x="4031456" y="5439966"/>
            <a:ext cx="404813" cy="465534"/>
          </a:xfrm>
          <a:prstGeom prst="star5">
            <a:avLst/>
          </a:prstGeom>
          <a:solidFill>
            <a:srgbClr val="7E0C79"/>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350"/>
          </a:p>
        </p:txBody>
      </p:sp>
      <p:sp>
        <p:nvSpPr>
          <p:cNvPr id="4247" name="AutoShape 151"/>
          <p:cNvSpPr>
            <a:spLocks noChangeArrowheads="1"/>
          </p:cNvSpPr>
          <p:nvPr/>
        </p:nvSpPr>
        <p:spPr bwMode="auto">
          <a:xfrm>
            <a:off x="4680347" y="5420916"/>
            <a:ext cx="404813" cy="465534"/>
          </a:xfrm>
          <a:prstGeom prst="star5">
            <a:avLst/>
          </a:prstGeom>
          <a:solidFill>
            <a:srgbClr val="FF33CC"/>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350"/>
          </a:p>
        </p:txBody>
      </p:sp>
      <p:sp>
        <p:nvSpPr>
          <p:cNvPr id="4248" name="AutoShape 152"/>
          <p:cNvSpPr>
            <a:spLocks noChangeArrowheads="1"/>
          </p:cNvSpPr>
          <p:nvPr/>
        </p:nvSpPr>
        <p:spPr bwMode="auto">
          <a:xfrm>
            <a:off x="5328047" y="5426870"/>
            <a:ext cx="404813" cy="465535"/>
          </a:xfrm>
          <a:prstGeom prst="star5">
            <a:avLst/>
          </a:prstGeom>
          <a:solidFill>
            <a:srgbClr val="00CC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350"/>
          </a:p>
        </p:txBody>
      </p:sp>
      <p:sp>
        <p:nvSpPr>
          <p:cNvPr id="4249" name="AutoShape 153"/>
          <p:cNvSpPr>
            <a:spLocks noChangeArrowheads="1"/>
          </p:cNvSpPr>
          <p:nvPr/>
        </p:nvSpPr>
        <p:spPr bwMode="auto">
          <a:xfrm>
            <a:off x="6030516" y="5379245"/>
            <a:ext cx="404813" cy="465535"/>
          </a:xfrm>
          <a:prstGeom prst="star5">
            <a:avLst/>
          </a:prstGeom>
          <a:solidFill>
            <a:srgbClr val="0000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350"/>
          </a:p>
        </p:txBody>
      </p:sp>
      <p:sp>
        <p:nvSpPr>
          <p:cNvPr id="4250" name="AutoShape 154"/>
          <p:cNvSpPr>
            <a:spLocks noChangeArrowheads="1"/>
          </p:cNvSpPr>
          <p:nvPr/>
        </p:nvSpPr>
        <p:spPr bwMode="auto">
          <a:xfrm>
            <a:off x="6774656" y="5373291"/>
            <a:ext cx="404813" cy="465534"/>
          </a:xfrm>
          <a:prstGeom prst="star5">
            <a:avLst/>
          </a:prstGeom>
          <a:solidFill>
            <a:srgbClr val="FAF8A6"/>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350"/>
          </a:p>
        </p:txBody>
      </p:sp>
      <p:sp>
        <p:nvSpPr>
          <p:cNvPr id="4251" name="AutoShape 155"/>
          <p:cNvSpPr>
            <a:spLocks noChangeArrowheads="1"/>
          </p:cNvSpPr>
          <p:nvPr/>
        </p:nvSpPr>
        <p:spPr bwMode="auto">
          <a:xfrm>
            <a:off x="7375922" y="5319714"/>
            <a:ext cx="404813" cy="465535"/>
          </a:xfrm>
          <a:prstGeom prst="star5">
            <a:avLst/>
          </a:prstGeom>
          <a:solidFill>
            <a:srgbClr val="FF00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350"/>
          </a:p>
        </p:txBody>
      </p:sp>
      <p:sp>
        <p:nvSpPr>
          <p:cNvPr id="4252" name="AutoShape 156"/>
          <p:cNvSpPr>
            <a:spLocks noChangeArrowheads="1"/>
          </p:cNvSpPr>
          <p:nvPr/>
        </p:nvSpPr>
        <p:spPr bwMode="auto">
          <a:xfrm>
            <a:off x="7429500" y="4725591"/>
            <a:ext cx="404813" cy="465534"/>
          </a:xfrm>
          <a:prstGeom prst="star5">
            <a:avLst/>
          </a:prstGeom>
          <a:solidFill>
            <a:srgbClr val="0000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350"/>
          </a:p>
        </p:txBody>
      </p:sp>
      <p:sp>
        <p:nvSpPr>
          <p:cNvPr id="4253" name="AutoShape 157"/>
          <p:cNvSpPr>
            <a:spLocks noChangeArrowheads="1"/>
          </p:cNvSpPr>
          <p:nvPr/>
        </p:nvSpPr>
        <p:spPr bwMode="auto">
          <a:xfrm>
            <a:off x="7429500" y="4076701"/>
            <a:ext cx="404813" cy="465535"/>
          </a:xfrm>
          <a:prstGeom prst="star5">
            <a:avLst/>
          </a:prstGeom>
          <a:solidFill>
            <a:srgbClr val="BF9B17"/>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350"/>
          </a:p>
        </p:txBody>
      </p:sp>
      <p:sp>
        <p:nvSpPr>
          <p:cNvPr id="4254" name="AutoShape 158"/>
          <p:cNvSpPr>
            <a:spLocks noChangeArrowheads="1"/>
          </p:cNvSpPr>
          <p:nvPr/>
        </p:nvSpPr>
        <p:spPr bwMode="auto">
          <a:xfrm>
            <a:off x="7429500" y="3429001"/>
            <a:ext cx="404813" cy="465535"/>
          </a:xfrm>
          <a:prstGeom prst="star5">
            <a:avLst/>
          </a:prstGeom>
          <a:solidFill>
            <a:srgbClr val="FAF8A6"/>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350"/>
          </a:p>
        </p:txBody>
      </p:sp>
      <p:sp>
        <p:nvSpPr>
          <p:cNvPr id="4255" name="AutoShape 159"/>
          <p:cNvSpPr>
            <a:spLocks noChangeArrowheads="1"/>
          </p:cNvSpPr>
          <p:nvPr/>
        </p:nvSpPr>
        <p:spPr bwMode="auto">
          <a:xfrm>
            <a:off x="7429500" y="2834879"/>
            <a:ext cx="404813" cy="465534"/>
          </a:xfrm>
          <a:prstGeom prst="star5">
            <a:avLst/>
          </a:prstGeom>
          <a:solidFill>
            <a:srgbClr val="00CC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350"/>
          </a:p>
        </p:txBody>
      </p:sp>
      <p:sp>
        <p:nvSpPr>
          <p:cNvPr id="4256" name="AutoShape 160"/>
          <p:cNvSpPr>
            <a:spLocks noChangeArrowheads="1"/>
          </p:cNvSpPr>
          <p:nvPr/>
        </p:nvSpPr>
        <p:spPr bwMode="auto">
          <a:xfrm>
            <a:off x="7419975" y="1094185"/>
            <a:ext cx="404813" cy="465534"/>
          </a:xfrm>
          <a:prstGeom prst="star5">
            <a:avLst/>
          </a:prstGeom>
          <a:solidFill>
            <a:srgbClr val="FAF8A6"/>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350"/>
          </a:p>
        </p:txBody>
      </p:sp>
      <p:sp>
        <p:nvSpPr>
          <p:cNvPr id="4257" name="AutoShape 161"/>
          <p:cNvSpPr>
            <a:spLocks noChangeArrowheads="1"/>
          </p:cNvSpPr>
          <p:nvPr/>
        </p:nvSpPr>
        <p:spPr bwMode="auto">
          <a:xfrm>
            <a:off x="7439025" y="1688307"/>
            <a:ext cx="404813" cy="465535"/>
          </a:xfrm>
          <a:prstGeom prst="star5">
            <a:avLst/>
          </a:prstGeom>
          <a:solidFill>
            <a:schemeClr val="folHlink"/>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350"/>
          </a:p>
        </p:txBody>
      </p:sp>
      <p:sp>
        <p:nvSpPr>
          <p:cNvPr id="4258" name="AutoShape 162"/>
          <p:cNvSpPr>
            <a:spLocks noChangeArrowheads="1"/>
          </p:cNvSpPr>
          <p:nvPr/>
        </p:nvSpPr>
        <p:spPr bwMode="auto">
          <a:xfrm>
            <a:off x="7419975" y="2336007"/>
            <a:ext cx="404813" cy="465535"/>
          </a:xfrm>
          <a:prstGeom prst="star5">
            <a:avLst/>
          </a:prstGeom>
          <a:solidFill>
            <a:srgbClr val="FF00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350"/>
          </a:p>
        </p:txBody>
      </p:sp>
      <p:sp>
        <p:nvSpPr>
          <p:cNvPr id="4259" name="AutoShape 163"/>
          <p:cNvSpPr>
            <a:spLocks noChangeArrowheads="1"/>
          </p:cNvSpPr>
          <p:nvPr/>
        </p:nvSpPr>
        <p:spPr bwMode="auto">
          <a:xfrm>
            <a:off x="1409700" y="5535216"/>
            <a:ext cx="404813" cy="465534"/>
          </a:xfrm>
          <a:prstGeom prst="star5">
            <a:avLst/>
          </a:prstGeom>
          <a:solidFill>
            <a:srgbClr val="00CC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350"/>
          </a:p>
        </p:txBody>
      </p:sp>
      <p:sp>
        <p:nvSpPr>
          <p:cNvPr id="4260" name="AutoShape 164"/>
          <p:cNvSpPr>
            <a:spLocks noChangeArrowheads="1"/>
          </p:cNvSpPr>
          <p:nvPr/>
        </p:nvSpPr>
        <p:spPr bwMode="auto">
          <a:xfrm>
            <a:off x="2789635" y="5439966"/>
            <a:ext cx="404813" cy="465534"/>
          </a:xfrm>
          <a:prstGeom prst="star5">
            <a:avLst/>
          </a:prstGeom>
          <a:solidFill>
            <a:srgbClr val="FF00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350"/>
          </a:p>
        </p:txBody>
      </p:sp>
      <p:sp>
        <p:nvSpPr>
          <p:cNvPr id="4261" name="AutoShape 165"/>
          <p:cNvSpPr>
            <a:spLocks noChangeArrowheads="1"/>
          </p:cNvSpPr>
          <p:nvPr/>
        </p:nvSpPr>
        <p:spPr bwMode="auto">
          <a:xfrm>
            <a:off x="3437335" y="5439966"/>
            <a:ext cx="404813" cy="465534"/>
          </a:xfrm>
          <a:prstGeom prst="star5">
            <a:avLst/>
          </a:prstGeom>
          <a:solidFill>
            <a:srgbClr val="5B201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350"/>
          </a:p>
        </p:txBody>
      </p:sp>
      <p:sp>
        <p:nvSpPr>
          <p:cNvPr id="4262" name="AutoShape 166"/>
          <p:cNvSpPr>
            <a:spLocks noChangeArrowheads="1"/>
          </p:cNvSpPr>
          <p:nvPr/>
        </p:nvSpPr>
        <p:spPr bwMode="auto">
          <a:xfrm>
            <a:off x="4031456" y="5439966"/>
            <a:ext cx="404813" cy="465534"/>
          </a:xfrm>
          <a:prstGeom prst="star5">
            <a:avLst/>
          </a:prstGeom>
          <a:solidFill>
            <a:srgbClr val="7E0C79"/>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350"/>
          </a:p>
        </p:txBody>
      </p:sp>
      <p:sp>
        <p:nvSpPr>
          <p:cNvPr id="4263" name="AutoShape 167"/>
          <p:cNvSpPr>
            <a:spLocks noChangeArrowheads="1"/>
          </p:cNvSpPr>
          <p:nvPr/>
        </p:nvSpPr>
        <p:spPr bwMode="auto">
          <a:xfrm>
            <a:off x="4680347" y="5420916"/>
            <a:ext cx="404813" cy="465534"/>
          </a:xfrm>
          <a:prstGeom prst="star5">
            <a:avLst/>
          </a:prstGeom>
          <a:solidFill>
            <a:srgbClr val="FF33CC"/>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350"/>
          </a:p>
        </p:txBody>
      </p:sp>
      <p:sp>
        <p:nvSpPr>
          <p:cNvPr id="4264" name="AutoShape 168"/>
          <p:cNvSpPr>
            <a:spLocks noChangeArrowheads="1"/>
          </p:cNvSpPr>
          <p:nvPr/>
        </p:nvSpPr>
        <p:spPr bwMode="auto">
          <a:xfrm>
            <a:off x="5328047" y="5426870"/>
            <a:ext cx="404813" cy="465535"/>
          </a:xfrm>
          <a:prstGeom prst="star5">
            <a:avLst/>
          </a:prstGeom>
          <a:solidFill>
            <a:srgbClr val="00CC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350"/>
          </a:p>
        </p:txBody>
      </p:sp>
      <p:sp>
        <p:nvSpPr>
          <p:cNvPr id="4265" name="AutoShape 169"/>
          <p:cNvSpPr>
            <a:spLocks noChangeArrowheads="1"/>
          </p:cNvSpPr>
          <p:nvPr/>
        </p:nvSpPr>
        <p:spPr bwMode="auto">
          <a:xfrm>
            <a:off x="6030516" y="5379245"/>
            <a:ext cx="404813" cy="465535"/>
          </a:xfrm>
          <a:prstGeom prst="star5">
            <a:avLst/>
          </a:prstGeom>
          <a:solidFill>
            <a:srgbClr val="0000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350"/>
          </a:p>
        </p:txBody>
      </p:sp>
      <p:sp>
        <p:nvSpPr>
          <p:cNvPr id="4266" name="AutoShape 170"/>
          <p:cNvSpPr>
            <a:spLocks noChangeArrowheads="1"/>
          </p:cNvSpPr>
          <p:nvPr/>
        </p:nvSpPr>
        <p:spPr bwMode="auto">
          <a:xfrm>
            <a:off x="6774656" y="5373291"/>
            <a:ext cx="404813" cy="465534"/>
          </a:xfrm>
          <a:prstGeom prst="star5">
            <a:avLst/>
          </a:prstGeom>
          <a:solidFill>
            <a:srgbClr val="FAF8A6"/>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350"/>
          </a:p>
        </p:txBody>
      </p:sp>
      <p:sp>
        <p:nvSpPr>
          <p:cNvPr id="4267" name="AutoShape 171"/>
          <p:cNvSpPr>
            <a:spLocks noChangeArrowheads="1"/>
          </p:cNvSpPr>
          <p:nvPr/>
        </p:nvSpPr>
        <p:spPr bwMode="auto">
          <a:xfrm>
            <a:off x="7375922" y="5319714"/>
            <a:ext cx="404813" cy="465535"/>
          </a:xfrm>
          <a:prstGeom prst="star5">
            <a:avLst/>
          </a:prstGeom>
          <a:solidFill>
            <a:srgbClr val="FF00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350"/>
          </a:p>
        </p:txBody>
      </p:sp>
      <p:sp>
        <p:nvSpPr>
          <p:cNvPr id="4268" name="AutoShape 172"/>
          <p:cNvSpPr>
            <a:spLocks noChangeArrowheads="1"/>
          </p:cNvSpPr>
          <p:nvPr/>
        </p:nvSpPr>
        <p:spPr bwMode="auto">
          <a:xfrm>
            <a:off x="7429500" y="4725591"/>
            <a:ext cx="404813" cy="465534"/>
          </a:xfrm>
          <a:prstGeom prst="star5">
            <a:avLst/>
          </a:prstGeom>
          <a:solidFill>
            <a:srgbClr val="0000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350"/>
          </a:p>
        </p:txBody>
      </p:sp>
      <p:sp>
        <p:nvSpPr>
          <p:cNvPr id="4269" name="AutoShape 173"/>
          <p:cNvSpPr>
            <a:spLocks noChangeArrowheads="1"/>
          </p:cNvSpPr>
          <p:nvPr/>
        </p:nvSpPr>
        <p:spPr bwMode="auto">
          <a:xfrm>
            <a:off x="7429500" y="4076701"/>
            <a:ext cx="404813" cy="465535"/>
          </a:xfrm>
          <a:prstGeom prst="star5">
            <a:avLst/>
          </a:prstGeom>
          <a:solidFill>
            <a:srgbClr val="BF9B17"/>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350"/>
          </a:p>
        </p:txBody>
      </p:sp>
      <p:sp>
        <p:nvSpPr>
          <p:cNvPr id="4270" name="AutoShape 174"/>
          <p:cNvSpPr>
            <a:spLocks noChangeArrowheads="1"/>
          </p:cNvSpPr>
          <p:nvPr/>
        </p:nvSpPr>
        <p:spPr bwMode="auto">
          <a:xfrm>
            <a:off x="7429500" y="3429001"/>
            <a:ext cx="404813" cy="465535"/>
          </a:xfrm>
          <a:prstGeom prst="star5">
            <a:avLst/>
          </a:prstGeom>
          <a:solidFill>
            <a:srgbClr val="FAF8A6"/>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350"/>
          </a:p>
        </p:txBody>
      </p:sp>
      <p:sp>
        <p:nvSpPr>
          <p:cNvPr id="4271" name="AutoShape 175"/>
          <p:cNvSpPr>
            <a:spLocks noChangeArrowheads="1"/>
          </p:cNvSpPr>
          <p:nvPr/>
        </p:nvSpPr>
        <p:spPr bwMode="auto">
          <a:xfrm>
            <a:off x="7429500" y="2834879"/>
            <a:ext cx="404813" cy="465534"/>
          </a:xfrm>
          <a:prstGeom prst="star5">
            <a:avLst/>
          </a:prstGeom>
          <a:solidFill>
            <a:srgbClr val="00CC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350"/>
          </a:p>
        </p:txBody>
      </p:sp>
      <p:sp>
        <p:nvSpPr>
          <p:cNvPr id="4272" name="AutoShape 176"/>
          <p:cNvSpPr>
            <a:spLocks noChangeArrowheads="1"/>
          </p:cNvSpPr>
          <p:nvPr/>
        </p:nvSpPr>
        <p:spPr bwMode="auto">
          <a:xfrm>
            <a:off x="7419975" y="1094185"/>
            <a:ext cx="404813" cy="465534"/>
          </a:xfrm>
          <a:prstGeom prst="star5">
            <a:avLst/>
          </a:prstGeom>
          <a:solidFill>
            <a:srgbClr val="FAF8A6"/>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350"/>
          </a:p>
        </p:txBody>
      </p:sp>
      <p:sp>
        <p:nvSpPr>
          <p:cNvPr id="4273" name="AutoShape 177"/>
          <p:cNvSpPr>
            <a:spLocks noChangeArrowheads="1"/>
          </p:cNvSpPr>
          <p:nvPr/>
        </p:nvSpPr>
        <p:spPr bwMode="auto">
          <a:xfrm>
            <a:off x="7439025" y="1688307"/>
            <a:ext cx="404813" cy="465535"/>
          </a:xfrm>
          <a:prstGeom prst="star5">
            <a:avLst/>
          </a:prstGeom>
          <a:solidFill>
            <a:schemeClr val="folHlink"/>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350"/>
          </a:p>
        </p:txBody>
      </p:sp>
      <p:sp>
        <p:nvSpPr>
          <p:cNvPr id="4274" name="AutoShape 178"/>
          <p:cNvSpPr>
            <a:spLocks noChangeArrowheads="1"/>
          </p:cNvSpPr>
          <p:nvPr/>
        </p:nvSpPr>
        <p:spPr bwMode="auto">
          <a:xfrm>
            <a:off x="7419975" y="2336007"/>
            <a:ext cx="404813" cy="465535"/>
          </a:xfrm>
          <a:prstGeom prst="star5">
            <a:avLst/>
          </a:prstGeom>
          <a:solidFill>
            <a:srgbClr val="FF00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350"/>
          </a:p>
        </p:txBody>
      </p:sp>
      <p:sp>
        <p:nvSpPr>
          <p:cNvPr id="4275" name="AutoShape 179"/>
          <p:cNvSpPr>
            <a:spLocks noChangeArrowheads="1"/>
          </p:cNvSpPr>
          <p:nvPr/>
        </p:nvSpPr>
        <p:spPr bwMode="auto">
          <a:xfrm>
            <a:off x="1409700" y="5535216"/>
            <a:ext cx="404813" cy="465534"/>
          </a:xfrm>
          <a:prstGeom prst="star5">
            <a:avLst/>
          </a:prstGeom>
          <a:solidFill>
            <a:srgbClr val="00CC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350"/>
          </a:p>
        </p:txBody>
      </p:sp>
      <p:sp>
        <p:nvSpPr>
          <p:cNvPr id="4276" name="AutoShape 180"/>
          <p:cNvSpPr>
            <a:spLocks noChangeArrowheads="1"/>
          </p:cNvSpPr>
          <p:nvPr/>
        </p:nvSpPr>
        <p:spPr bwMode="auto">
          <a:xfrm>
            <a:off x="2141935" y="5439966"/>
            <a:ext cx="404813" cy="465534"/>
          </a:xfrm>
          <a:prstGeom prst="star5">
            <a:avLst/>
          </a:prstGeom>
          <a:solidFill>
            <a:srgbClr val="0000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350"/>
          </a:p>
        </p:txBody>
      </p:sp>
      <p:sp>
        <p:nvSpPr>
          <p:cNvPr id="4277" name="AutoShape 181"/>
          <p:cNvSpPr>
            <a:spLocks noChangeArrowheads="1"/>
          </p:cNvSpPr>
          <p:nvPr/>
        </p:nvSpPr>
        <p:spPr bwMode="auto">
          <a:xfrm>
            <a:off x="2787253" y="5439966"/>
            <a:ext cx="404813" cy="465534"/>
          </a:xfrm>
          <a:prstGeom prst="star5">
            <a:avLst/>
          </a:prstGeom>
          <a:solidFill>
            <a:srgbClr val="FF00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350"/>
          </a:p>
        </p:txBody>
      </p:sp>
      <p:sp>
        <p:nvSpPr>
          <p:cNvPr id="4278" name="AutoShape 182"/>
          <p:cNvSpPr>
            <a:spLocks noChangeArrowheads="1"/>
          </p:cNvSpPr>
          <p:nvPr/>
        </p:nvSpPr>
        <p:spPr bwMode="auto">
          <a:xfrm>
            <a:off x="3434953" y="5439966"/>
            <a:ext cx="404813" cy="465534"/>
          </a:xfrm>
          <a:prstGeom prst="star5">
            <a:avLst/>
          </a:prstGeom>
          <a:solidFill>
            <a:srgbClr val="5B201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350"/>
          </a:p>
        </p:txBody>
      </p:sp>
      <p:sp>
        <p:nvSpPr>
          <p:cNvPr id="4279" name="AutoShape 183"/>
          <p:cNvSpPr>
            <a:spLocks noChangeArrowheads="1"/>
          </p:cNvSpPr>
          <p:nvPr/>
        </p:nvSpPr>
        <p:spPr bwMode="auto">
          <a:xfrm>
            <a:off x="4029075" y="5439966"/>
            <a:ext cx="404813" cy="465534"/>
          </a:xfrm>
          <a:prstGeom prst="star5">
            <a:avLst/>
          </a:prstGeom>
          <a:solidFill>
            <a:srgbClr val="7E0C79"/>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350"/>
          </a:p>
        </p:txBody>
      </p:sp>
      <p:sp>
        <p:nvSpPr>
          <p:cNvPr id="4280" name="AutoShape 184"/>
          <p:cNvSpPr>
            <a:spLocks noChangeArrowheads="1"/>
          </p:cNvSpPr>
          <p:nvPr/>
        </p:nvSpPr>
        <p:spPr bwMode="auto">
          <a:xfrm>
            <a:off x="4677966" y="5420916"/>
            <a:ext cx="404813" cy="465534"/>
          </a:xfrm>
          <a:prstGeom prst="star5">
            <a:avLst/>
          </a:prstGeom>
          <a:solidFill>
            <a:srgbClr val="FF33CC"/>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350"/>
          </a:p>
        </p:txBody>
      </p:sp>
      <p:sp>
        <p:nvSpPr>
          <p:cNvPr id="4281" name="AutoShape 185"/>
          <p:cNvSpPr>
            <a:spLocks noChangeArrowheads="1"/>
          </p:cNvSpPr>
          <p:nvPr/>
        </p:nvSpPr>
        <p:spPr bwMode="auto">
          <a:xfrm>
            <a:off x="5325666" y="5426870"/>
            <a:ext cx="404813" cy="465535"/>
          </a:xfrm>
          <a:prstGeom prst="star5">
            <a:avLst/>
          </a:prstGeom>
          <a:solidFill>
            <a:srgbClr val="00CC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350"/>
          </a:p>
        </p:txBody>
      </p:sp>
      <p:sp>
        <p:nvSpPr>
          <p:cNvPr id="4282" name="AutoShape 186"/>
          <p:cNvSpPr>
            <a:spLocks noChangeArrowheads="1"/>
          </p:cNvSpPr>
          <p:nvPr/>
        </p:nvSpPr>
        <p:spPr bwMode="auto">
          <a:xfrm>
            <a:off x="6028135" y="5379245"/>
            <a:ext cx="404813" cy="465535"/>
          </a:xfrm>
          <a:prstGeom prst="star5">
            <a:avLst/>
          </a:prstGeom>
          <a:solidFill>
            <a:srgbClr val="0000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350"/>
          </a:p>
        </p:txBody>
      </p:sp>
      <p:sp>
        <p:nvSpPr>
          <p:cNvPr id="4283" name="AutoShape 187"/>
          <p:cNvSpPr>
            <a:spLocks noChangeArrowheads="1"/>
          </p:cNvSpPr>
          <p:nvPr/>
        </p:nvSpPr>
        <p:spPr bwMode="auto">
          <a:xfrm>
            <a:off x="6772275" y="5373291"/>
            <a:ext cx="404813" cy="465534"/>
          </a:xfrm>
          <a:prstGeom prst="star5">
            <a:avLst/>
          </a:prstGeom>
          <a:solidFill>
            <a:srgbClr val="FAF8A6"/>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350"/>
          </a:p>
        </p:txBody>
      </p:sp>
      <p:sp>
        <p:nvSpPr>
          <p:cNvPr id="4284" name="AutoShape 188"/>
          <p:cNvSpPr>
            <a:spLocks noChangeArrowheads="1"/>
          </p:cNvSpPr>
          <p:nvPr/>
        </p:nvSpPr>
        <p:spPr bwMode="auto">
          <a:xfrm>
            <a:off x="7373541" y="5319714"/>
            <a:ext cx="404813" cy="465535"/>
          </a:xfrm>
          <a:prstGeom prst="star5">
            <a:avLst/>
          </a:prstGeom>
          <a:solidFill>
            <a:srgbClr val="FF00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350"/>
          </a:p>
        </p:txBody>
      </p:sp>
      <p:sp>
        <p:nvSpPr>
          <p:cNvPr id="4285" name="AutoShape 189"/>
          <p:cNvSpPr>
            <a:spLocks noChangeArrowheads="1"/>
          </p:cNvSpPr>
          <p:nvPr/>
        </p:nvSpPr>
        <p:spPr bwMode="auto">
          <a:xfrm>
            <a:off x="7427119" y="4725591"/>
            <a:ext cx="404813" cy="465534"/>
          </a:xfrm>
          <a:prstGeom prst="star5">
            <a:avLst/>
          </a:prstGeom>
          <a:solidFill>
            <a:srgbClr val="0000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350"/>
          </a:p>
        </p:txBody>
      </p:sp>
      <p:sp>
        <p:nvSpPr>
          <p:cNvPr id="4286" name="AutoShape 190"/>
          <p:cNvSpPr>
            <a:spLocks noChangeArrowheads="1"/>
          </p:cNvSpPr>
          <p:nvPr/>
        </p:nvSpPr>
        <p:spPr bwMode="auto">
          <a:xfrm>
            <a:off x="7427119" y="4076701"/>
            <a:ext cx="404813" cy="465535"/>
          </a:xfrm>
          <a:prstGeom prst="star5">
            <a:avLst/>
          </a:prstGeom>
          <a:solidFill>
            <a:srgbClr val="BF9B17"/>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350"/>
          </a:p>
        </p:txBody>
      </p:sp>
      <p:sp>
        <p:nvSpPr>
          <p:cNvPr id="4287" name="AutoShape 191"/>
          <p:cNvSpPr>
            <a:spLocks noChangeArrowheads="1"/>
          </p:cNvSpPr>
          <p:nvPr/>
        </p:nvSpPr>
        <p:spPr bwMode="auto">
          <a:xfrm>
            <a:off x="7427119" y="3429001"/>
            <a:ext cx="404813" cy="465535"/>
          </a:xfrm>
          <a:prstGeom prst="star5">
            <a:avLst/>
          </a:prstGeom>
          <a:solidFill>
            <a:srgbClr val="FAF8A6"/>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350"/>
          </a:p>
        </p:txBody>
      </p:sp>
      <p:sp>
        <p:nvSpPr>
          <p:cNvPr id="4288" name="AutoShape 192"/>
          <p:cNvSpPr>
            <a:spLocks noChangeArrowheads="1"/>
          </p:cNvSpPr>
          <p:nvPr/>
        </p:nvSpPr>
        <p:spPr bwMode="auto">
          <a:xfrm>
            <a:off x="7427119" y="2834879"/>
            <a:ext cx="404813" cy="465534"/>
          </a:xfrm>
          <a:prstGeom prst="star5">
            <a:avLst/>
          </a:prstGeom>
          <a:solidFill>
            <a:srgbClr val="00CC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350"/>
          </a:p>
        </p:txBody>
      </p:sp>
      <p:sp>
        <p:nvSpPr>
          <p:cNvPr id="4289" name="AutoShape 193"/>
          <p:cNvSpPr>
            <a:spLocks noChangeArrowheads="1"/>
          </p:cNvSpPr>
          <p:nvPr/>
        </p:nvSpPr>
        <p:spPr bwMode="auto">
          <a:xfrm>
            <a:off x="7417594" y="1094185"/>
            <a:ext cx="404813" cy="465534"/>
          </a:xfrm>
          <a:prstGeom prst="star5">
            <a:avLst/>
          </a:prstGeom>
          <a:solidFill>
            <a:srgbClr val="FAF8A6"/>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350"/>
          </a:p>
        </p:txBody>
      </p:sp>
      <p:sp>
        <p:nvSpPr>
          <p:cNvPr id="4290" name="AutoShape 194"/>
          <p:cNvSpPr>
            <a:spLocks noChangeArrowheads="1"/>
          </p:cNvSpPr>
          <p:nvPr/>
        </p:nvSpPr>
        <p:spPr bwMode="auto">
          <a:xfrm>
            <a:off x="7436644" y="1688307"/>
            <a:ext cx="404813" cy="465535"/>
          </a:xfrm>
          <a:prstGeom prst="star5">
            <a:avLst/>
          </a:prstGeom>
          <a:solidFill>
            <a:schemeClr val="folHlink"/>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350"/>
          </a:p>
        </p:txBody>
      </p:sp>
      <p:sp>
        <p:nvSpPr>
          <p:cNvPr id="4291" name="AutoShape 195"/>
          <p:cNvSpPr>
            <a:spLocks noChangeArrowheads="1"/>
          </p:cNvSpPr>
          <p:nvPr/>
        </p:nvSpPr>
        <p:spPr bwMode="auto">
          <a:xfrm>
            <a:off x="7417594" y="2336007"/>
            <a:ext cx="404813" cy="465535"/>
          </a:xfrm>
          <a:prstGeom prst="star5">
            <a:avLst/>
          </a:prstGeom>
          <a:solidFill>
            <a:srgbClr val="FF00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350"/>
          </a:p>
        </p:txBody>
      </p:sp>
      <p:sp>
        <p:nvSpPr>
          <p:cNvPr id="4292" name="AutoShape 196"/>
          <p:cNvSpPr>
            <a:spLocks noChangeArrowheads="1"/>
          </p:cNvSpPr>
          <p:nvPr/>
        </p:nvSpPr>
        <p:spPr bwMode="auto">
          <a:xfrm>
            <a:off x="1407319" y="5535216"/>
            <a:ext cx="404813" cy="465534"/>
          </a:xfrm>
          <a:prstGeom prst="star5">
            <a:avLst/>
          </a:prstGeom>
          <a:solidFill>
            <a:srgbClr val="00CC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350"/>
          </a:p>
        </p:txBody>
      </p:sp>
      <p:sp>
        <p:nvSpPr>
          <p:cNvPr id="4293" name="AutoShape 197"/>
          <p:cNvSpPr>
            <a:spLocks noChangeArrowheads="1"/>
          </p:cNvSpPr>
          <p:nvPr/>
        </p:nvSpPr>
        <p:spPr bwMode="auto">
          <a:xfrm>
            <a:off x="2794397" y="5535216"/>
            <a:ext cx="404813" cy="465534"/>
          </a:xfrm>
          <a:prstGeom prst="star5">
            <a:avLst/>
          </a:prstGeom>
          <a:solidFill>
            <a:srgbClr val="FF00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350"/>
          </a:p>
        </p:txBody>
      </p:sp>
      <p:sp>
        <p:nvSpPr>
          <p:cNvPr id="4294" name="AutoShape 198"/>
          <p:cNvSpPr>
            <a:spLocks noChangeArrowheads="1"/>
          </p:cNvSpPr>
          <p:nvPr/>
        </p:nvSpPr>
        <p:spPr bwMode="auto">
          <a:xfrm>
            <a:off x="4036219" y="5535216"/>
            <a:ext cx="404813" cy="465534"/>
          </a:xfrm>
          <a:prstGeom prst="star5">
            <a:avLst/>
          </a:prstGeom>
          <a:solidFill>
            <a:srgbClr val="7E0C79"/>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350"/>
          </a:p>
        </p:txBody>
      </p:sp>
      <p:sp>
        <p:nvSpPr>
          <p:cNvPr id="4295" name="AutoShape 199"/>
          <p:cNvSpPr>
            <a:spLocks noChangeArrowheads="1"/>
          </p:cNvSpPr>
          <p:nvPr/>
        </p:nvSpPr>
        <p:spPr bwMode="auto">
          <a:xfrm>
            <a:off x="7380685" y="5414964"/>
            <a:ext cx="404813" cy="465535"/>
          </a:xfrm>
          <a:prstGeom prst="star5">
            <a:avLst/>
          </a:prstGeom>
          <a:solidFill>
            <a:srgbClr val="FF00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350"/>
          </a:p>
        </p:txBody>
      </p:sp>
      <p:sp>
        <p:nvSpPr>
          <p:cNvPr id="4296" name="AutoShape 200"/>
          <p:cNvSpPr>
            <a:spLocks noChangeArrowheads="1"/>
          </p:cNvSpPr>
          <p:nvPr/>
        </p:nvSpPr>
        <p:spPr bwMode="auto">
          <a:xfrm>
            <a:off x="7434262" y="4076701"/>
            <a:ext cx="404813" cy="465535"/>
          </a:xfrm>
          <a:prstGeom prst="star5">
            <a:avLst/>
          </a:prstGeom>
          <a:solidFill>
            <a:srgbClr val="BF9B17"/>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350"/>
          </a:p>
        </p:txBody>
      </p:sp>
      <p:sp>
        <p:nvSpPr>
          <p:cNvPr id="4297" name="AutoShape 201"/>
          <p:cNvSpPr>
            <a:spLocks noChangeArrowheads="1"/>
          </p:cNvSpPr>
          <p:nvPr/>
        </p:nvSpPr>
        <p:spPr bwMode="auto">
          <a:xfrm>
            <a:off x="2801541" y="5535216"/>
            <a:ext cx="404813" cy="465534"/>
          </a:xfrm>
          <a:prstGeom prst="star5">
            <a:avLst/>
          </a:prstGeom>
          <a:solidFill>
            <a:srgbClr val="FF00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350"/>
          </a:p>
        </p:txBody>
      </p:sp>
      <p:sp>
        <p:nvSpPr>
          <p:cNvPr id="4298" name="AutoShape 202"/>
          <p:cNvSpPr>
            <a:spLocks noChangeArrowheads="1"/>
          </p:cNvSpPr>
          <p:nvPr/>
        </p:nvSpPr>
        <p:spPr bwMode="auto">
          <a:xfrm>
            <a:off x="4043362" y="5535216"/>
            <a:ext cx="404813" cy="465534"/>
          </a:xfrm>
          <a:prstGeom prst="star5">
            <a:avLst/>
          </a:prstGeom>
          <a:solidFill>
            <a:srgbClr val="7E0C79"/>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350"/>
          </a:p>
        </p:txBody>
      </p:sp>
      <p:sp>
        <p:nvSpPr>
          <p:cNvPr id="4299" name="AutoShape 203"/>
          <p:cNvSpPr>
            <a:spLocks noChangeArrowheads="1"/>
          </p:cNvSpPr>
          <p:nvPr/>
        </p:nvSpPr>
        <p:spPr bwMode="auto">
          <a:xfrm>
            <a:off x="7387828" y="5414964"/>
            <a:ext cx="404813" cy="465535"/>
          </a:xfrm>
          <a:prstGeom prst="star5">
            <a:avLst/>
          </a:prstGeom>
          <a:solidFill>
            <a:srgbClr val="FF00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350"/>
          </a:p>
        </p:txBody>
      </p:sp>
      <p:sp>
        <p:nvSpPr>
          <p:cNvPr id="4300" name="AutoShape 204"/>
          <p:cNvSpPr>
            <a:spLocks noChangeArrowheads="1"/>
          </p:cNvSpPr>
          <p:nvPr/>
        </p:nvSpPr>
        <p:spPr bwMode="auto">
          <a:xfrm>
            <a:off x="7434262" y="1094185"/>
            <a:ext cx="404813" cy="465534"/>
          </a:xfrm>
          <a:prstGeom prst="star5">
            <a:avLst/>
          </a:prstGeom>
          <a:solidFill>
            <a:srgbClr val="FAF8A6"/>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350"/>
          </a:p>
        </p:txBody>
      </p:sp>
      <p:sp>
        <p:nvSpPr>
          <p:cNvPr id="4301" name="AutoShape 205"/>
          <p:cNvSpPr>
            <a:spLocks noChangeArrowheads="1"/>
          </p:cNvSpPr>
          <p:nvPr/>
        </p:nvSpPr>
        <p:spPr bwMode="auto">
          <a:xfrm>
            <a:off x="7450931" y="4076701"/>
            <a:ext cx="404813" cy="465535"/>
          </a:xfrm>
          <a:prstGeom prst="star5">
            <a:avLst/>
          </a:prstGeom>
          <a:solidFill>
            <a:srgbClr val="BF9B17"/>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350"/>
          </a:p>
        </p:txBody>
      </p:sp>
      <p:sp>
        <p:nvSpPr>
          <p:cNvPr id="4302" name="AutoShape 206"/>
          <p:cNvSpPr>
            <a:spLocks noChangeArrowheads="1"/>
          </p:cNvSpPr>
          <p:nvPr/>
        </p:nvSpPr>
        <p:spPr bwMode="auto">
          <a:xfrm>
            <a:off x="2818210" y="5535216"/>
            <a:ext cx="404813" cy="465534"/>
          </a:xfrm>
          <a:prstGeom prst="star5">
            <a:avLst/>
          </a:prstGeom>
          <a:solidFill>
            <a:srgbClr val="FF00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350"/>
          </a:p>
        </p:txBody>
      </p:sp>
      <p:sp>
        <p:nvSpPr>
          <p:cNvPr id="4303" name="AutoShape 207"/>
          <p:cNvSpPr>
            <a:spLocks noChangeArrowheads="1"/>
          </p:cNvSpPr>
          <p:nvPr/>
        </p:nvSpPr>
        <p:spPr bwMode="auto">
          <a:xfrm>
            <a:off x="4060031" y="5535216"/>
            <a:ext cx="404813" cy="465534"/>
          </a:xfrm>
          <a:prstGeom prst="star5">
            <a:avLst/>
          </a:prstGeom>
          <a:solidFill>
            <a:srgbClr val="7E0C79"/>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350"/>
          </a:p>
        </p:txBody>
      </p:sp>
      <p:sp>
        <p:nvSpPr>
          <p:cNvPr id="4304" name="AutoShape 208"/>
          <p:cNvSpPr>
            <a:spLocks noChangeArrowheads="1"/>
          </p:cNvSpPr>
          <p:nvPr/>
        </p:nvSpPr>
        <p:spPr bwMode="auto">
          <a:xfrm>
            <a:off x="7404497" y="5414964"/>
            <a:ext cx="404813" cy="465535"/>
          </a:xfrm>
          <a:prstGeom prst="star5">
            <a:avLst/>
          </a:prstGeom>
          <a:solidFill>
            <a:srgbClr val="FF00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350"/>
          </a:p>
        </p:txBody>
      </p:sp>
      <p:sp>
        <p:nvSpPr>
          <p:cNvPr id="4305" name="WordArt 209"/>
          <p:cNvSpPr>
            <a:spLocks noChangeArrowheads="1" noChangeShapeType="1" noTextEdit="1"/>
          </p:cNvSpPr>
          <p:nvPr/>
        </p:nvSpPr>
        <p:spPr bwMode="auto">
          <a:xfrm rot="404951">
            <a:off x="2736058" y="1754981"/>
            <a:ext cx="4212431" cy="1619250"/>
          </a:xfrm>
          <a:prstGeom prst="rect">
            <a:avLst/>
          </a:prstGeom>
        </p:spPr>
        <p:txBody>
          <a:bodyPr wrap="none" fromWordArt="1">
            <a:prstTxWarp prst="textSlantUp">
              <a:avLst>
                <a:gd name="adj" fmla="val 32056"/>
              </a:avLst>
            </a:prstTxWarp>
          </a:bodyPr>
          <a:lstStyle/>
          <a:p>
            <a:pPr algn="ctr"/>
            <a:r>
              <a:rPr lang="bn-BD" sz="2700" kern="10" dirty="0">
                <a:ln w="9525">
                  <a:solidFill>
                    <a:srgbClr val="CC99FF"/>
                  </a:solidFill>
                  <a:round/>
                  <a:headEnd/>
                  <a:tailEnd/>
                </a:ln>
                <a:solidFill>
                  <a:srgbClr val="3023D3"/>
                </a:solidFill>
                <a:effectLst>
                  <a:outerShdw dist="53882" dir="2700000" algn="ctr" rotWithShape="0">
                    <a:srgbClr val="9999FF">
                      <a:alpha val="80000"/>
                    </a:srgbClr>
                  </a:outerShdw>
                </a:effectLst>
                <a:latin typeface="NikoshBAN" panose="02000000000000000000" pitchFamily="2" charset="0"/>
                <a:cs typeface="NikoshBAN" panose="02000000000000000000" pitchFamily="2" charset="0"/>
              </a:rPr>
              <a:t>স্বাগতম</a:t>
            </a:r>
            <a:endParaRPr lang="en-US" sz="2700" kern="10" dirty="0">
              <a:ln w="9525">
                <a:solidFill>
                  <a:srgbClr val="CC99FF"/>
                </a:solidFill>
                <a:round/>
                <a:headEnd/>
                <a:tailEnd/>
              </a:ln>
              <a:solidFill>
                <a:srgbClr val="3023D3"/>
              </a:solidFill>
              <a:effectLst>
                <a:outerShdw dist="53882" dir="2700000" algn="ctr" rotWithShape="0">
                  <a:srgbClr val="9999FF">
                    <a:alpha val="80000"/>
                  </a:srgbClr>
                </a:outerShdw>
              </a:effectLst>
              <a:latin typeface="NikoshBAN" panose="02000000000000000000" pitchFamily="2" charset="0"/>
              <a:cs typeface="NikoshBAN" panose="02000000000000000000" pitchFamily="2" charset="0"/>
            </a:endParaRPr>
          </a:p>
        </p:txBody>
      </p:sp>
      <p:pic>
        <p:nvPicPr>
          <p:cNvPr id="4306" name="Picture 22"/>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143001" y="2402681"/>
            <a:ext cx="864394" cy="7012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307" name="Picture 22"/>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155636" y="3103960"/>
            <a:ext cx="864394" cy="7012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308" name="Picture 22"/>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143001" y="3807619"/>
            <a:ext cx="864394" cy="7012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309" name="Picture 22"/>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143001" y="4455319"/>
            <a:ext cx="864394" cy="7012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311" name="Picture 22"/>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383756" y="857250"/>
            <a:ext cx="377429" cy="3059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312" name="Picture 22"/>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762375" y="857250"/>
            <a:ext cx="377429" cy="3059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313" name="Picture 22"/>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086225" y="857250"/>
            <a:ext cx="377429" cy="3059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314" name="Picture 22"/>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463655" y="857250"/>
            <a:ext cx="377428" cy="3059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315" name="Picture 22"/>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787505" y="857250"/>
            <a:ext cx="377428" cy="3059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316" name="Picture 22"/>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112544" y="857250"/>
            <a:ext cx="377429" cy="3059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317" name="Picture 22"/>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489973" y="857250"/>
            <a:ext cx="377428" cy="3059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318" name="Picture 22"/>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813823" y="857250"/>
            <a:ext cx="377428" cy="3059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319" name="Picture 22"/>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192442" y="857250"/>
            <a:ext cx="377428" cy="3059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320" name="Picture 22"/>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516292" y="857250"/>
            <a:ext cx="377428" cy="3059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321" name="Picture 22"/>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840142" y="857250"/>
            <a:ext cx="377428" cy="3059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323" name="Picture 22"/>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143001" y="1754981"/>
            <a:ext cx="864394" cy="7012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324" name="Picture 22"/>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143001" y="1160861"/>
            <a:ext cx="864394" cy="7012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325" name="Picture 22"/>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143001" y="857250"/>
            <a:ext cx="864394" cy="8441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326" name="Picture 22"/>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059906" y="857250"/>
            <a:ext cx="377429" cy="3059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327" name="Picture 22"/>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844405" y="857250"/>
            <a:ext cx="377428" cy="3059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328" name="Picture 22"/>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627711" y="857250"/>
            <a:ext cx="377428" cy="3059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329" name="Picture 22"/>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303861" y="857250"/>
            <a:ext cx="377428" cy="3059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330" name="Picture 22"/>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980011" y="857250"/>
            <a:ext cx="377428" cy="3059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389954231"/>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8" presetClass="emph" presetSubtype="0" fill="hold" grpId="0" nodeType="clickEffect">
                                  <p:stCondLst>
                                    <p:cond delay="0"/>
                                  </p:stCondLst>
                                  <p:childTnLst>
                                    <p:animRot by="21600000">
                                      <p:cBhvr>
                                        <p:cTn id="6" dur="2000" fill="hold"/>
                                        <p:tgtEl>
                                          <p:spTgt spid="4292"/>
                                        </p:tgtEl>
                                        <p:attrNameLst>
                                          <p:attrName>r</p:attrName>
                                        </p:attrNameLst>
                                      </p:cBhvr>
                                    </p:animRot>
                                  </p:childTnLst>
                                </p:cTn>
                              </p:par>
                              <p:par>
                                <p:cTn id="7" presetID="8" presetClass="emph" presetSubtype="0" fill="hold" grpId="0" nodeType="withEffect">
                                  <p:stCondLst>
                                    <p:cond delay="0"/>
                                  </p:stCondLst>
                                  <p:childTnLst>
                                    <p:animRot by="21600000">
                                      <p:cBhvr>
                                        <p:cTn id="8" dur="2000" fill="hold"/>
                                        <p:tgtEl>
                                          <p:spTgt spid="4289"/>
                                        </p:tgtEl>
                                        <p:attrNameLst>
                                          <p:attrName>r</p:attrName>
                                        </p:attrNameLst>
                                      </p:cBhvr>
                                    </p:animRot>
                                  </p:childTnLst>
                                </p:cTn>
                              </p:par>
                              <p:par>
                                <p:cTn id="9" presetID="8" presetClass="emph" presetSubtype="0" fill="hold" grpId="0" nodeType="withEffect">
                                  <p:stCondLst>
                                    <p:cond delay="0"/>
                                  </p:stCondLst>
                                  <p:childTnLst>
                                    <p:animRot by="21600000">
                                      <p:cBhvr>
                                        <p:cTn id="10" dur="2000" fill="hold"/>
                                        <p:tgtEl>
                                          <p:spTgt spid="4290"/>
                                        </p:tgtEl>
                                        <p:attrNameLst>
                                          <p:attrName>r</p:attrName>
                                        </p:attrNameLst>
                                      </p:cBhvr>
                                    </p:animRot>
                                  </p:childTnLst>
                                </p:cTn>
                              </p:par>
                              <p:par>
                                <p:cTn id="11" presetID="8" presetClass="emph" presetSubtype="0" fill="hold" grpId="0" nodeType="withEffect">
                                  <p:stCondLst>
                                    <p:cond delay="0"/>
                                  </p:stCondLst>
                                  <p:childTnLst>
                                    <p:animRot by="21600000">
                                      <p:cBhvr>
                                        <p:cTn id="12" dur="2000" fill="hold"/>
                                        <p:tgtEl>
                                          <p:spTgt spid="4291"/>
                                        </p:tgtEl>
                                        <p:attrNameLst>
                                          <p:attrName>r</p:attrName>
                                        </p:attrNameLst>
                                      </p:cBhvr>
                                    </p:animRot>
                                  </p:childTnLst>
                                </p:cTn>
                              </p:par>
                              <p:par>
                                <p:cTn id="13" presetID="8" presetClass="emph" presetSubtype="0" fill="hold" grpId="0" nodeType="withEffect">
                                  <p:stCondLst>
                                    <p:cond delay="0"/>
                                  </p:stCondLst>
                                  <p:childTnLst>
                                    <p:animRot by="21600000">
                                      <p:cBhvr>
                                        <p:cTn id="14" dur="2000" fill="hold"/>
                                        <p:tgtEl>
                                          <p:spTgt spid="4288"/>
                                        </p:tgtEl>
                                        <p:attrNameLst>
                                          <p:attrName>r</p:attrName>
                                        </p:attrNameLst>
                                      </p:cBhvr>
                                    </p:animRot>
                                  </p:childTnLst>
                                </p:cTn>
                              </p:par>
                              <p:par>
                                <p:cTn id="15" presetID="8" presetClass="emph" presetSubtype="0" fill="hold" grpId="0" nodeType="withEffect">
                                  <p:stCondLst>
                                    <p:cond delay="0"/>
                                  </p:stCondLst>
                                  <p:childTnLst>
                                    <p:animRot by="21600000">
                                      <p:cBhvr>
                                        <p:cTn id="16" dur="2000" fill="hold"/>
                                        <p:tgtEl>
                                          <p:spTgt spid="4287"/>
                                        </p:tgtEl>
                                        <p:attrNameLst>
                                          <p:attrName>r</p:attrName>
                                        </p:attrNameLst>
                                      </p:cBhvr>
                                    </p:animRot>
                                  </p:childTnLst>
                                </p:cTn>
                              </p:par>
                              <p:par>
                                <p:cTn id="17" presetID="8" presetClass="emph" presetSubtype="0" fill="hold" grpId="0" nodeType="withEffect">
                                  <p:stCondLst>
                                    <p:cond delay="0"/>
                                  </p:stCondLst>
                                  <p:childTnLst>
                                    <p:animRot by="21600000">
                                      <p:cBhvr>
                                        <p:cTn id="18" dur="2000" fill="hold"/>
                                        <p:tgtEl>
                                          <p:spTgt spid="4286"/>
                                        </p:tgtEl>
                                        <p:attrNameLst>
                                          <p:attrName>r</p:attrName>
                                        </p:attrNameLst>
                                      </p:cBhvr>
                                    </p:animRot>
                                  </p:childTnLst>
                                </p:cTn>
                              </p:par>
                              <p:par>
                                <p:cTn id="19" presetID="8" presetClass="emph" presetSubtype="0" fill="hold" grpId="0" nodeType="withEffect">
                                  <p:stCondLst>
                                    <p:cond delay="0"/>
                                  </p:stCondLst>
                                  <p:childTnLst>
                                    <p:animRot by="21600000">
                                      <p:cBhvr>
                                        <p:cTn id="20" dur="2000" fill="hold"/>
                                        <p:tgtEl>
                                          <p:spTgt spid="4285"/>
                                        </p:tgtEl>
                                        <p:attrNameLst>
                                          <p:attrName>r</p:attrName>
                                        </p:attrNameLst>
                                      </p:cBhvr>
                                    </p:animRot>
                                  </p:childTnLst>
                                </p:cTn>
                              </p:par>
                              <p:par>
                                <p:cTn id="21" presetID="8" presetClass="emph" presetSubtype="0" fill="hold" grpId="0" nodeType="withEffect">
                                  <p:stCondLst>
                                    <p:cond delay="0"/>
                                  </p:stCondLst>
                                  <p:childTnLst>
                                    <p:animRot by="21600000">
                                      <p:cBhvr>
                                        <p:cTn id="22" dur="2000" fill="hold"/>
                                        <p:tgtEl>
                                          <p:spTgt spid="4284"/>
                                        </p:tgtEl>
                                        <p:attrNameLst>
                                          <p:attrName>r</p:attrName>
                                        </p:attrNameLst>
                                      </p:cBhvr>
                                    </p:animRot>
                                  </p:childTnLst>
                                </p:cTn>
                              </p:par>
                              <p:par>
                                <p:cTn id="23" presetID="8" presetClass="emph" presetSubtype="0" fill="hold" grpId="0" nodeType="withEffect">
                                  <p:stCondLst>
                                    <p:cond delay="0"/>
                                  </p:stCondLst>
                                  <p:childTnLst>
                                    <p:animRot by="21600000">
                                      <p:cBhvr>
                                        <p:cTn id="24" dur="2000" fill="hold"/>
                                        <p:tgtEl>
                                          <p:spTgt spid="4283"/>
                                        </p:tgtEl>
                                        <p:attrNameLst>
                                          <p:attrName>r</p:attrName>
                                        </p:attrNameLst>
                                      </p:cBhvr>
                                    </p:animRot>
                                  </p:childTnLst>
                                </p:cTn>
                              </p:par>
                              <p:par>
                                <p:cTn id="25" presetID="8" presetClass="emph" presetSubtype="0" fill="hold" grpId="0" nodeType="withEffect">
                                  <p:stCondLst>
                                    <p:cond delay="0"/>
                                  </p:stCondLst>
                                  <p:childTnLst>
                                    <p:animRot by="21600000">
                                      <p:cBhvr>
                                        <p:cTn id="26" dur="2000" fill="hold"/>
                                        <p:tgtEl>
                                          <p:spTgt spid="4282"/>
                                        </p:tgtEl>
                                        <p:attrNameLst>
                                          <p:attrName>r</p:attrName>
                                        </p:attrNameLst>
                                      </p:cBhvr>
                                    </p:animRot>
                                  </p:childTnLst>
                                </p:cTn>
                              </p:par>
                              <p:par>
                                <p:cTn id="27" presetID="8" presetClass="emph" presetSubtype="0" fill="hold" grpId="0" nodeType="withEffect">
                                  <p:stCondLst>
                                    <p:cond delay="0"/>
                                  </p:stCondLst>
                                  <p:childTnLst>
                                    <p:animRot by="21600000">
                                      <p:cBhvr>
                                        <p:cTn id="28" dur="2000" fill="hold"/>
                                        <p:tgtEl>
                                          <p:spTgt spid="4281"/>
                                        </p:tgtEl>
                                        <p:attrNameLst>
                                          <p:attrName>r</p:attrName>
                                        </p:attrNameLst>
                                      </p:cBhvr>
                                    </p:animRot>
                                  </p:childTnLst>
                                </p:cTn>
                              </p:par>
                              <p:par>
                                <p:cTn id="29" presetID="8" presetClass="emph" presetSubtype="0" fill="hold" grpId="0" nodeType="withEffect">
                                  <p:stCondLst>
                                    <p:cond delay="0"/>
                                  </p:stCondLst>
                                  <p:childTnLst>
                                    <p:animRot by="21600000">
                                      <p:cBhvr>
                                        <p:cTn id="30" dur="2000" fill="hold"/>
                                        <p:tgtEl>
                                          <p:spTgt spid="4280"/>
                                        </p:tgtEl>
                                        <p:attrNameLst>
                                          <p:attrName>r</p:attrName>
                                        </p:attrNameLst>
                                      </p:cBhvr>
                                    </p:animRot>
                                  </p:childTnLst>
                                </p:cTn>
                              </p:par>
                              <p:par>
                                <p:cTn id="31" presetID="8" presetClass="emph" presetSubtype="0" fill="hold" grpId="0" nodeType="withEffect">
                                  <p:stCondLst>
                                    <p:cond delay="0"/>
                                  </p:stCondLst>
                                  <p:childTnLst>
                                    <p:animRot by="21600000">
                                      <p:cBhvr>
                                        <p:cTn id="32" dur="2000" fill="hold"/>
                                        <p:tgtEl>
                                          <p:spTgt spid="4279"/>
                                        </p:tgtEl>
                                        <p:attrNameLst>
                                          <p:attrName>r</p:attrName>
                                        </p:attrNameLst>
                                      </p:cBhvr>
                                    </p:animRot>
                                  </p:childTnLst>
                                </p:cTn>
                              </p:par>
                              <p:par>
                                <p:cTn id="33" presetID="8" presetClass="emph" presetSubtype="0" fill="hold" grpId="0" nodeType="withEffect">
                                  <p:stCondLst>
                                    <p:cond delay="0"/>
                                  </p:stCondLst>
                                  <p:childTnLst>
                                    <p:animRot by="21600000">
                                      <p:cBhvr>
                                        <p:cTn id="34" dur="2000" fill="hold"/>
                                        <p:tgtEl>
                                          <p:spTgt spid="4278"/>
                                        </p:tgtEl>
                                        <p:attrNameLst>
                                          <p:attrName>r</p:attrName>
                                        </p:attrNameLst>
                                      </p:cBhvr>
                                    </p:animRot>
                                  </p:childTnLst>
                                </p:cTn>
                              </p:par>
                              <p:par>
                                <p:cTn id="35" presetID="8" presetClass="emph" presetSubtype="0" fill="hold" grpId="0" nodeType="withEffect">
                                  <p:stCondLst>
                                    <p:cond delay="0"/>
                                  </p:stCondLst>
                                  <p:childTnLst>
                                    <p:animRot by="21600000">
                                      <p:cBhvr>
                                        <p:cTn id="36" dur="2000" fill="hold"/>
                                        <p:tgtEl>
                                          <p:spTgt spid="4277"/>
                                        </p:tgtEl>
                                        <p:attrNameLst>
                                          <p:attrName>r</p:attrName>
                                        </p:attrNameLst>
                                      </p:cBhvr>
                                    </p:animRot>
                                  </p:childTnLst>
                                </p:cTn>
                              </p:par>
                              <p:par>
                                <p:cTn id="37" presetID="8" presetClass="emph" presetSubtype="0" fill="hold" grpId="0" nodeType="withEffect">
                                  <p:stCondLst>
                                    <p:cond delay="0"/>
                                  </p:stCondLst>
                                  <p:childTnLst>
                                    <p:animRot by="21600000">
                                      <p:cBhvr>
                                        <p:cTn id="38" dur="2000" fill="hold"/>
                                        <p:tgtEl>
                                          <p:spTgt spid="4276"/>
                                        </p:tgtEl>
                                        <p:attrNameLst>
                                          <p:attrName>r</p:attrName>
                                        </p:attrNameLst>
                                      </p:cBhvr>
                                    </p:animRot>
                                  </p:childTnLst>
                                </p:cTn>
                              </p:par>
                            </p:childTnLst>
                          </p:cTn>
                        </p:par>
                      </p:childTnLst>
                    </p:cTn>
                  </p:par>
                  <p:par>
                    <p:cTn id="39" fill="hold" nodeType="clickPar">
                      <p:stCondLst>
                        <p:cond delay="indefinite"/>
                      </p:stCondLst>
                      <p:childTnLst>
                        <p:par>
                          <p:cTn id="40" fill="hold" nodeType="withGroup">
                            <p:stCondLst>
                              <p:cond delay="0"/>
                            </p:stCondLst>
                            <p:childTnLst>
                              <p:par>
                                <p:cTn id="41" presetID="7" presetClass="entr" presetSubtype="4" fill="hold" nodeType="clickEffect">
                                  <p:stCondLst>
                                    <p:cond delay="0"/>
                                  </p:stCondLst>
                                  <p:childTnLst>
                                    <p:set>
                                      <p:cBhvr>
                                        <p:cTn id="42" dur="1" fill="hold">
                                          <p:stCondLst>
                                            <p:cond delay="0"/>
                                          </p:stCondLst>
                                        </p:cTn>
                                        <p:tgtEl>
                                          <p:spTgt spid="4142"/>
                                        </p:tgtEl>
                                        <p:attrNameLst>
                                          <p:attrName>style.visibility</p:attrName>
                                        </p:attrNameLst>
                                      </p:cBhvr>
                                      <p:to>
                                        <p:strVal val="visible"/>
                                      </p:to>
                                    </p:set>
                                    <p:anim calcmode="lin" valueType="num">
                                      <p:cBhvr additive="base">
                                        <p:cTn id="43" dur="5000" fill="hold"/>
                                        <p:tgtEl>
                                          <p:spTgt spid="4142"/>
                                        </p:tgtEl>
                                        <p:attrNameLst>
                                          <p:attrName>ppt_x</p:attrName>
                                        </p:attrNameLst>
                                      </p:cBhvr>
                                      <p:tavLst>
                                        <p:tav tm="0">
                                          <p:val>
                                            <p:strVal val="#ppt_x"/>
                                          </p:val>
                                        </p:tav>
                                        <p:tav tm="100000">
                                          <p:val>
                                            <p:strVal val="#ppt_x"/>
                                          </p:val>
                                        </p:tav>
                                      </p:tavLst>
                                    </p:anim>
                                    <p:anim calcmode="lin" valueType="num">
                                      <p:cBhvr additive="base">
                                        <p:cTn id="44" dur="5000" fill="hold"/>
                                        <p:tgtEl>
                                          <p:spTgt spid="4142"/>
                                        </p:tgtEl>
                                        <p:attrNameLst>
                                          <p:attrName>ppt_y</p:attrName>
                                        </p:attrNameLst>
                                      </p:cBhvr>
                                      <p:tavLst>
                                        <p:tav tm="0">
                                          <p:val>
                                            <p:strVal val="1+#ppt_h/2"/>
                                          </p:val>
                                        </p:tav>
                                        <p:tav tm="100000">
                                          <p:val>
                                            <p:strVal val="#ppt_y"/>
                                          </p:val>
                                        </p:tav>
                                      </p:tavLst>
                                    </p:anim>
                                  </p:childTnLst>
                                </p:cTn>
                              </p:par>
                              <p:par>
                                <p:cTn id="45" presetID="8" presetClass="emph" presetSubtype="0" fill="hold" grpId="0" nodeType="withEffect">
                                  <p:stCondLst>
                                    <p:cond delay="0"/>
                                  </p:stCondLst>
                                  <p:childTnLst>
                                    <p:animRot by="21600000">
                                      <p:cBhvr>
                                        <p:cTn id="46" dur="2000" fill="hold"/>
                                        <p:tgtEl>
                                          <p:spTgt spid="4295"/>
                                        </p:tgtEl>
                                        <p:attrNameLst>
                                          <p:attrName>r</p:attrName>
                                        </p:attrNameLst>
                                      </p:cBhvr>
                                    </p:animRot>
                                  </p:childTnLst>
                                </p:cTn>
                              </p:par>
                              <p:par>
                                <p:cTn id="47" presetID="8" presetClass="emph" presetSubtype="0" fill="hold" grpId="0" nodeType="withEffect">
                                  <p:stCondLst>
                                    <p:cond delay="0"/>
                                  </p:stCondLst>
                                  <p:childTnLst>
                                    <p:animRot by="21600000">
                                      <p:cBhvr>
                                        <p:cTn id="48" dur="2000" fill="hold"/>
                                        <p:tgtEl>
                                          <p:spTgt spid="4294"/>
                                        </p:tgtEl>
                                        <p:attrNameLst>
                                          <p:attrName>r</p:attrName>
                                        </p:attrNameLst>
                                      </p:cBhvr>
                                    </p:animRot>
                                  </p:childTnLst>
                                </p:cTn>
                              </p:par>
                              <p:par>
                                <p:cTn id="49" presetID="8" presetClass="emph" presetSubtype="0" fill="hold" grpId="0" nodeType="withEffect">
                                  <p:stCondLst>
                                    <p:cond delay="0"/>
                                  </p:stCondLst>
                                  <p:childTnLst>
                                    <p:animRot by="21600000">
                                      <p:cBhvr>
                                        <p:cTn id="50" dur="2000" fill="hold"/>
                                        <p:tgtEl>
                                          <p:spTgt spid="4293"/>
                                        </p:tgtEl>
                                        <p:attrNameLst>
                                          <p:attrName>r</p:attrName>
                                        </p:attrNameLst>
                                      </p:cBhvr>
                                    </p:animRot>
                                  </p:childTnLst>
                                </p:cTn>
                              </p:par>
                              <p:par>
                                <p:cTn id="51" presetID="8" presetClass="emph" presetSubtype="0" fill="hold" grpId="0" nodeType="withEffect">
                                  <p:stCondLst>
                                    <p:cond delay="0"/>
                                  </p:stCondLst>
                                  <p:childTnLst>
                                    <p:animRot by="21600000">
                                      <p:cBhvr>
                                        <p:cTn id="52" dur="2000" fill="hold"/>
                                        <p:tgtEl>
                                          <p:spTgt spid="4296"/>
                                        </p:tgtEl>
                                        <p:attrNameLst>
                                          <p:attrName>r</p:attrName>
                                        </p:attrNameLst>
                                      </p:cBhvr>
                                    </p:animRot>
                                  </p:childTnLst>
                                </p:cTn>
                              </p:par>
                              <p:par>
                                <p:cTn id="53" presetID="8" presetClass="emph" presetSubtype="0" fill="hold" grpId="0" nodeType="withEffect">
                                  <p:stCondLst>
                                    <p:cond delay="0"/>
                                  </p:stCondLst>
                                  <p:childTnLst>
                                    <p:animRot by="21600000">
                                      <p:cBhvr>
                                        <p:cTn id="54" dur="2000" fill="hold"/>
                                        <p:tgtEl>
                                          <p:spTgt spid="4299"/>
                                        </p:tgtEl>
                                        <p:attrNameLst>
                                          <p:attrName>r</p:attrName>
                                        </p:attrNameLst>
                                      </p:cBhvr>
                                    </p:animRot>
                                  </p:childTnLst>
                                </p:cTn>
                              </p:par>
                              <p:par>
                                <p:cTn id="55" presetID="8" presetClass="emph" presetSubtype="0" fill="hold" grpId="0" nodeType="withEffect">
                                  <p:stCondLst>
                                    <p:cond delay="0"/>
                                  </p:stCondLst>
                                  <p:childTnLst>
                                    <p:animRot by="21600000">
                                      <p:cBhvr>
                                        <p:cTn id="56" dur="2000" fill="hold"/>
                                        <p:tgtEl>
                                          <p:spTgt spid="4298"/>
                                        </p:tgtEl>
                                        <p:attrNameLst>
                                          <p:attrName>r</p:attrName>
                                        </p:attrNameLst>
                                      </p:cBhvr>
                                    </p:animRot>
                                  </p:childTnLst>
                                </p:cTn>
                              </p:par>
                              <p:par>
                                <p:cTn id="57" presetID="8" presetClass="emph" presetSubtype="0" fill="hold" grpId="0" nodeType="withEffect">
                                  <p:stCondLst>
                                    <p:cond delay="0"/>
                                  </p:stCondLst>
                                  <p:childTnLst>
                                    <p:animRot by="21600000">
                                      <p:cBhvr>
                                        <p:cTn id="58" dur="2000" fill="hold"/>
                                        <p:tgtEl>
                                          <p:spTgt spid="4297"/>
                                        </p:tgtEl>
                                        <p:attrNameLst>
                                          <p:attrName>r</p:attrName>
                                        </p:attrNameLst>
                                      </p:cBhvr>
                                    </p:animRot>
                                  </p:childTnLst>
                                </p:cTn>
                              </p:par>
                              <p:par>
                                <p:cTn id="59" presetID="8" presetClass="emph" presetSubtype="0" fill="hold" grpId="0" nodeType="withEffect">
                                  <p:stCondLst>
                                    <p:cond delay="0"/>
                                  </p:stCondLst>
                                  <p:childTnLst>
                                    <p:animRot by="21600000">
                                      <p:cBhvr>
                                        <p:cTn id="60" dur="2000" fill="hold"/>
                                        <p:tgtEl>
                                          <p:spTgt spid="4300"/>
                                        </p:tgtEl>
                                        <p:attrNameLst>
                                          <p:attrName>r</p:attrName>
                                        </p:attrNameLst>
                                      </p:cBhvr>
                                    </p:animRot>
                                  </p:childTnLst>
                                </p:cTn>
                              </p:par>
                              <p:par>
                                <p:cTn id="61" presetID="8" presetClass="emph" presetSubtype="0" fill="hold" grpId="0" nodeType="withEffect">
                                  <p:stCondLst>
                                    <p:cond delay="0"/>
                                  </p:stCondLst>
                                  <p:childTnLst>
                                    <p:animRot by="21600000">
                                      <p:cBhvr>
                                        <p:cTn id="62" dur="2000" fill="hold"/>
                                        <p:tgtEl>
                                          <p:spTgt spid="4301"/>
                                        </p:tgtEl>
                                        <p:attrNameLst>
                                          <p:attrName>r</p:attrName>
                                        </p:attrNameLst>
                                      </p:cBhvr>
                                    </p:animRot>
                                  </p:childTnLst>
                                </p:cTn>
                              </p:par>
                              <p:par>
                                <p:cTn id="63" presetID="8" presetClass="emph" presetSubtype="0" fill="hold" grpId="0" nodeType="withEffect">
                                  <p:stCondLst>
                                    <p:cond delay="0"/>
                                  </p:stCondLst>
                                  <p:childTnLst>
                                    <p:animRot by="21600000">
                                      <p:cBhvr>
                                        <p:cTn id="64" dur="2000" fill="hold"/>
                                        <p:tgtEl>
                                          <p:spTgt spid="4304"/>
                                        </p:tgtEl>
                                        <p:attrNameLst>
                                          <p:attrName>r</p:attrName>
                                        </p:attrNameLst>
                                      </p:cBhvr>
                                    </p:animRot>
                                  </p:childTnLst>
                                </p:cTn>
                              </p:par>
                              <p:par>
                                <p:cTn id="65" presetID="8" presetClass="emph" presetSubtype="0" fill="hold" grpId="0" nodeType="withEffect">
                                  <p:stCondLst>
                                    <p:cond delay="0"/>
                                  </p:stCondLst>
                                  <p:childTnLst>
                                    <p:animRot by="21600000">
                                      <p:cBhvr>
                                        <p:cTn id="66" dur="2000" fill="hold"/>
                                        <p:tgtEl>
                                          <p:spTgt spid="4303"/>
                                        </p:tgtEl>
                                        <p:attrNameLst>
                                          <p:attrName>r</p:attrName>
                                        </p:attrNameLst>
                                      </p:cBhvr>
                                    </p:animRot>
                                  </p:childTnLst>
                                </p:cTn>
                              </p:par>
                              <p:par>
                                <p:cTn id="67" presetID="8" presetClass="emph" presetSubtype="0" fill="hold" grpId="0" nodeType="withEffect">
                                  <p:stCondLst>
                                    <p:cond delay="0"/>
                                  </p:stCondLst>
                                  <p:childTnLst>
                                    <p:animRot by="21600000">
                                      <p:cBhvr>
                                        <p:cTn id="68" dur="2000" fill="hold"/>
                                        <p:tgtEl>
                                          <p:spTgt spid="4302"/>
                                        </p:tgtEl>
                                        <p:attrNameLst>
                                          <p:attrName>r</p:attrName>
                                        </p:attrNameLst>
                                      </p:cBhvr>
                                    </p:animRot>
                                  </p:childTnLst>
                                </p:cTn>
                              </p:par>
                            </p:childTnLst>
                          </p:cTn>
                        </p:par>
                      </p:childTnLst>
                    </p:cTn>
                  </p:par>
                  <p:par>
                    <p:cTn id="69" fill="hold" nodeType="clickPar">
                      <p:stCondLst>
                        <p:cond delay="indefinite"/>
                      </p:stCondLst>
                      <p:childTnLst>
                        <p:par>
                          <p:cTn id="70" fill="hold" nodeType="withGroup">
                            <p:stCondLst>
                              <p:cond delay="0"/>
                            </p:stCondLst>
                            <p:childTnLst>
                              <p:par>
                                <p:cTn id="71" presetID="8" presetClass="emph" presetSubtype="0" fill="hold" grpId="1" nodeType="clickEffect">
                                  <p:stCondLst>
                                    <p:cond delay="0"/>
                                  </p:stCondLst>
                                  <p:childTnLst>
                                    <p:animRot by="21600000">
                                      <p:cBhvr>
                                        <p:cTn id="72" dur="2000" fill="hold"/>
                                        <p:tgtEl>
                                          <p:spTgt spid="4302"/>
                                        </p:tgtEl>
                                        <p:attrNameLst>
                                          <p:attrName>r</p:attrName>
                                        </p:attrNameLst>
                                      </p:cBhvr>
                                    </p:animRot>
                                  </p:childTnLst>
                                </p:cTn>
                              </p:par>
                              <p:par>
                                <p:cTn id="73" presetID="8" presetClass="emph" presetSubtype="0" fill="hold" grpId="1" nodeType="withEffect">
                                  <p:stCondLst>
                                    <p:cond delay="0"/>
                                  </p:stCondLst>
                                  <p:childTnLst>
                                    <p:animRot by="21600000">
                                      <p:cBhvr>
                                        <p:cTn id="74" dur="2000" fill="hold"/>
                                        <p:tgtEl>
                                          <p:spTgt spid="4303"/>
                                        </p:tgtEl>
                                        <p:attrNameLst>
                                          <p:attrName>r</p:attrName>
                                        </p:attrNameLst>
                                      </p:cBhvr>
                                    </p:animRot>
                                  </p:childTnLst>
                                </p:cTn>
                              </p:par>
                              <p:par>
                                <p:cTn id="75" presetID="8" presetClass="emph" presetSubtype="0" fill="hold" grpId="1" nodeType="withEffect">
                                  <p:stCondLst>
                                    <p:cond delay="0"/>
                                  </p:stCondLst>
                                  <p:childTnLst>
                                    <p:animRot by="21600000">
                                      <p:cBhvr>
                                        <p:cTn id="76" dur="2000" fill="hold"/>
                                        <p:tgtEl>
                                          <p:spTgt spid="4304"/>
                                        </p:tgtEl>
                                        <p:attrNameLst>
                                          <p:attrName>r</p:attrName>
                                        </p:attrNameLst>
                                      </p:cBhvr>
                                    </p:animRot>
                                  </p:childTnLst>
                                </p:cTn>
                              </p:par>
                              <p:par>
                                <p:cTn id="77" presetID="8" presetClass="emph" presetSubtype="0" fill="hold" grpId="1" nodeType="withEffect">
                                  <p:stCondLst>
                                    <p:cond delay="0"/>
                                  </p:stCondLst>
                                  <p:childTnLst>
                                    <p:animRot by="21600000">
                                      <p:cBhvr>
                                        <p:cTn id="78" dur="2000" fill="hold"/>
                                        <p:tgtEl>
                                          <p:spTgt spid="4301"/>
                                        </p:tgtEl>
                                        <p:attrNameLst>
                                          <p:attrName>r</p:attrName>
                                        </p:attrNameLst>
                                      </p:cBhvr>
                                    </p:animRot>
                                  </p:childTnLst>
                                </p:cTn>
                              </p:par>
                              <p:par>
                                <p:cTn id="79" presetID="8" presetClass="emph" presetSubtype="0" fill="hold" grpId="1" nodeType="withEffect">
                                  <p:stCondLst>
                                    <p:cond delay="0"/>
                                  </p:stCondLst>
                                  <p:childTnLst>
                                    <p:animRot by="21600000">
                                      <p:cBhvr>
                                        <p:cTn id="80" dur="2000" fill="hold"/>
                                        <p:tgtEl>
                                          <p:spTgt spid="4300"/>
                                        </p:tgtEl>
                                        <p:attrNameLst>
                                          <p:attrName>r</p:attrName>
                                        </p:attrNameLst>
                                      </p:cBhvr>
                                    </p:animRot>
                                  </p:childTnLst>
                                </p:cTn>
                              </p:par>
                            </p:childTnLst>
                          </p:cTn>
                        </p:par>
                      </p:childTnLst>
                    </p:cTn>
                  </p:par>
                  <p:par>
                    <p:cTn id="81" fill="hold" nodeType="clickPar">
                      <p:stCondLst>
                        <p:cond delay="indefinite"/>
                      </p:stCondLst>
                      <p:childTnLst>
                        <p:par>
                          <p:cTn id="82" fill="hold" nodeType="withGroup">
                            <p:stCondLst>
                              <p:cond delay="0"/>
                            </p:stCondLst>
                            <p:childTnLst>
                              <p:par>
                                <p:cTn id="83" presetID="53" presetClass="entr" presetSubtype="0" fill="hold" grpId="0" nodeType="clickEffect">
                                  <p:stCondLst>
                                    <p:cond delay="0"/>
                                  </p:stCondLst>
                                  <p:childTnLst>
                                    <p:set>
                                      <p:cBhvr>
                                        <p:cTn id="84" dur="1" fill="hold">
                                          <p:stCondLst>
                                            <p:cond delay="0"/>
                                          </p:stCondLst>
                                        </p:cTn>
                                        <p:tgtEl>
                                          <p:spTgt spid="4305"/>
                                        </p:tgtEl>
                                        <p:attrNameLst>
                                          <p:attrName>style.visibility</p:attrName>
                                        </p:attrNameLst>
                                      </p:cBhvr>
                                      <p:to>
                                        <p:strVal val="visible"/>
                                      </p:to>
                                    </p:set>
                                    <p:anim calcmode="lin" valueType="num">
                                      <p:cBhvr>
                                        <p:cTn id="85" dur="5000" fill="hold"/>
                                        <p:tgtEl>
                                          <p:spTgt spid="4305"/>
                                        </p:tgtEl>
                                        <p:attrNameLst>
                                          <p:attrName>ppt_w</p:attrName>
                                        </p:attrNameLst>
                                      </p:cBhvr>
                                      <p:tavLst>
                                        <p:tav tm="0">
                                          <p:val>
                                            <p:fltVal val="0"/>
                                          </p:val>
                                        </p:tav>
                                        <p:tav tm="100000">
                                          <p:val>
                                            <p:strVal val="#ppt_w"/>
                                          </p:val>
                                        </p:tav>
                                      </p:tavLst>
                                    </p:anim>
                                    <p:anim calcmode="lin" valueType="num">
                                      <p:cBhvr>
                                        <p:cTn id="86" dur="5000" fill="hold"/>
                                        <p:tgtEl>
                                          <p:spTgt spid="4305"/>
                                        </p:tgtEl>
                                        <p:attrNameLst>
                                          <p:attrName>ppt_h</p:attrName>
                                        </p:attrNameLst>
                                      </p:cBhvr>
                                      <p:tavLst>
                                        <p:tav tm="0">
                                          <p:val>
                                            <p:fltVal val="0"/>
                                          </p:val>
                                        </p:tav>
                                        <p:tav tm="100000">
                                          <p:val>
                                            <p:strVal val="#ppt_h"/>
                                          </p:val>
                                        </p:tav>
                                      </p:tavLst>
                                    </p:anim>
                                    <p:animEffect transition="in" filter="fade">
                                      <p:cBhvr>
                                        <p:cTn id="87" dur="5000"/>
                                        <p:tgtEl>
                                          <p:spTgt spid="4305"/>
                                        </p:tgtEl>
                                      </p:cBhvr>
                                    </p:animEffect>
                                  </p:childTnLst>
                                </p:cTn>
                              </p:par>
                            </p:childTnLst>
                          </p:cTn>
                        </p:par>
                      </p:childTnLst>
                    </p:cTn>
                  </p:par>
                  <p:par>
                    <p:cTn id="88" fill="hold" nodeType="clickPar">
                      <p:stCondLst>
                        <p:cond delay="indefinite"/>
                      </p:stCondLst>
                      <p:childTnLst>
                        <p:par>
                          <p:cTn id="89" fill="hold" nodeType="withGroup">
                            <p:stCondLst>
                              <p:cond delay="0"/>
                            </p:stCondLst>
                            <p:childTnLst>
                              <p:par>
                                <p:cTn id="90" presetID="53" presetClass="entr" presetSubtype="0" fill="hold" grpId="1" nodeType="clickEffect">
                                  <p:stCondLst>
                                    <p:cond delay="0"/>
                                  </p:stCondLst>
                                  <p:childTnLst>
                                    <p:set>
                                      <p:cBhvr>
                                        <p:cTn id="91" dur="1" fill="hold">
                                          <p:stCondLst>
                                            <p:cond delay="0"/>
                                          </p:stCondLst>
                                        </p:cTn>
                                        <p:tgtEl>
                                          <p:spTgt spid="4305"/>
                                        </p:tgtEl>
                                        <p:attrNameLst>
                                          <p:attrName>style.visibility</p:attrName>
                                        </p:attrNameLst>
                                      </p:cBhvr>
                                      <p:to>
                                        <p:strVal val="visible"/>
                                      </p:to>
                                    </p:set>
                                    <p:anim calcmode="lin" valueType="num">
                                      <p:cBhvr>
                                        <p:cTn id="92" dur="2000" fill="hold"/>
                                        <p:tgtEl>
                                          <p:spTgt spid="4305"/>
                                        </p:tgtEl>
                                        <p:attrNameLst>
                                          <p:attrName>ppt_w</p:attrName>
                                        </p:attrNameLst>
                                      </p:cBhvr>
                                      <p:tavLst>
                                        <p:tav tm="0">
                                          <p:val>
                                            <p:fltVal val="0"/>
                                          </p:val>
                                        </p:tav>
                                        <p:tav tm="100000">
                                          <p:val>
                                            <p:strVal val="#ppt_w"/>
                                          </p:val>
                                        </p:tav>
                                      </p:tavLst>
                                    </p:anim>
                                    <p:anim calcmode="lin" valueType="num">
                                      <p:cBhvr>
                                        <p:cTn id="93" dur="2000" fill="hold"/>
                                        <p:tgtEl>
                                          <p:spTgt spid="4305"/>
                                        </p:tgtEl>
                                        <p:attrNameLst>
                                          <p:attrName>ppt_h</p:attrName>
                                        </p:attrNameLst>
                                      </p:cBhvr>
                                      <p:tavLst>
                                        <p:tav tm="0">
                                          <p:val>
                                            <p:fltVal val="0"/>
                                          </p:val>
                                        </p:tav>
                                        <p:tav tm="100000">
                                          <p:val>
                                            <p:strVal val="#ppt_h"/>
                                          </p:val>
                                        </p:tav>
                                      </p:tavLst>
                                    </p:anim>
                                    <p:animEffect transition="in" filter="fade">
                                      <p:cBhvr>
                                        <p:cTn id="94" dur="2000"/>
                                        <p:tgtEl>
                                          <p:spTgt spid="430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76" grpId="0" animBg="1"/>
      <p:bldP spid="4277" grpId="0" animBg="1"/>
      <p:bldP spid="4278" grpId="0" animBg="1"/>
      <p:bldP spid="4279" grpId="0" animBg="1"/>
      <p:bldP spid="4280" grpId="0" animBg="1"/>
      <p:bldP spid="4281" grpId="0" animBg="1"/>
      <p:bldP spid="4282" grpId="0" animBg="1"/>
      <p:bldP spid="4283" grpId="0" animBg="1"/>
      <p:bldP spid="4284" grpId="0" animBg="1"/>
      <p:bldP spid="4285" grpId="0" animBg="1"/>
      <p:bldP spid="4286" grpId="0" animBg="1"/>
      <p:bldP spid="4287" grpId="0" animBg="1"/>
      <p:bldP spid="4288" grpId="0" animBg="1"/>
      <p:bldP spid="4289" grpId="0" animBg="1"/>
      <p:bldP spid="4290" grpId="0" animBg="1"/>
      <p:bldP spid="4291" grpId="0" animBg="1"/>
      <p:bldP spid="4292" grpId="0" animBg="1"/>
      <p:bldP spid="4293" grpId="0" animBg="1"/>
      <p:bldP spid="4294" grpId="0" animBg="1"/>
      <p:bldP spid="4295" grpId="0" animBg="1"/>
      <p:bldP spid="4296" grpId="0" animBg="1"/>
      <p:bldP spid="4297" grpId="0" animBg="1"/>
      <p:bldP spid="4298" grpId="0" animBg="1"/>
      <p:bldP spid="4299" grpId="0" animBg="1"/>
      <p:bldP spid="4300" grpId="0" animBg="1"/>
      <p:bldP spid="4300" grpId="1" animBg="1"/>
      <p:bldP spid="4301" grpId="0" animBg="1"/>
      <p:bldP spid="4301" grpId="1" animBg="1"/>
      <p:bldP spid="4302" grpId="0" animBg="1"/>
      <p:bldP spid="4302" grpId="1" animBg="1"/>
      <p:bldP spid="4303" grpId="0" animBg="1"/>
      <p:bldP spid="4303" grpId="1" animBg="1"/>
      <p:bldP spid="4304" grpId="0" animBg="1"/>
      <p:bldP spid="4304" grpId="1" animBg="1"/>
      <p:bldP spid="4305" grpId="0" animBg="1"/>
      <p:bldP spid="4305" grpId="1"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280028" y="857250"/>
            <a:ext cx="4718447" cy="2620578"/>
          </a:xfrm>
          <a:prstGeom prst="rect">
            <a:avLst/>
          </a:prstGeom>
          <a:noFill/>
        </p:spPr>
        <p:txBody>
          <a:bodyPr wrap="square" rtlCol="0">
            <a:prstTxWarp prst="textCurveUp">
              <a:avLst/>
            </a:prstTxWarp>
            <a:spAutoFit/>
            <a:scene3d>
              <a:camera prst="perspectiveHeroicExtremeLeftFacing"/>
              <a:lightRig rig="threePt" dir="t"/>
            </a:scene3d>
          </a:bodyPr>
          <a:lstStyle/>
          <a:p>
            <a:r>
              <a:rPr lang="bn-BD" sz="6000" dirty="0">
                <a:blipFill>
                  <a:blip r:embed="rId3"/>
                  <a:tile tx="0" ty="0" sx="100000" sy="100000" flip="none" algn="tl"/>
                </a:blipFill>
                <a:latin typeface="NikoshBAN" pitchFamily="2" charset="0"/>
                <a:cs typeface="NikoshBAN" pitchFamily="2" charset="0"/>
              </a:rPr>
              <a:t>শুভেচ্ছা </a:t>
            </a:r>
            <a:endParaRPr lang="en-US" sz="6000" dirty="0">
              <a:blipFill>
                <a:blip r:embed="rId3"/>
                <a:tile tx="0" ty="0" sx="100000" sy="100000" flip="none" algn="tl"/>
              </a:blipFill>
              <a:latin typeface="NikoshBAN" pitchFamily="2" charset="0"/>
              <a:cs typeface="NikoshBAN" pitchFamily="2" charset="0"/>
            </a:endParaRPr>
          </a:p>
        </p:txBody>
      </p:sp>
      <p:sp>
        <p:nvSpPr>
          <p:cNvPr id="3" name="TextBox 2"/>
          <p:cNvSpPr txBox="1"/>
          <p:nvPr/>
        </p:nvSpPr>
        <p:spPr>
          <a:xfrm>
            <a:off x="3184186" y="879772"/>
            <a:ext cx="2239571" cy="1015663"/>
          </a:xfrm>
          <a:prstGeom prst="rect">
            <a:avLst/>
          </a:prstGeom>
          <a:noFill/>
        </p:spPr>
        <p:txBody>
          <a:bodyPr wrap="square" rtlCol="0">
            <a:spAutoFit/>
          </a:bodyPr>
          <a:lstStyle/>
          <a:p>
            <a:pPr algn="ctr"/>
            <a:r>
              <a:rPr lang="en-US" sz="6000" b="1" dirty="0" smtClean="0">
                <a:ln w="12700">
                  <a:solidFill>
                    <a:schemeClr val="tx2">
                      <a:lumMod val="75000"/>
                    </a:schemeClr>
                  </a:solidFill>
                  <a:prstDash val="solid"/>
                </a:ln>
                <a:blipFill>
                  <a:blip r:embed="rId4"/>
                  <a:tile tx="0" ty="0" sx="100000" sy="100000" flip="none" algn="tl"/>
                </a:blipFill>
                <a:effectLst>
                  <a:outerShdw dist="38100" dir="2640000" algn="bl" rotWithShape="0">
                    <a:schemeClr val="tx2">
                      <a:lumMod val="75000"/>
                    </a:schemeClr>
                  </a:outerShdw>
                </a:effectLst>
                <a:latin typeface="NikoshBAN" panose="02000000000000000000" pitchFamily="2" charset="0"/>
                <a:cs typeface="NikoshBAN" panose="02000000000000000000" pitchFamily="2" charset="0"/>
              </a:rPr>
              <a:t>ও</a:t>
            </a:r>
            <a:endParaRPr lang="en-US" sz="6000" b="1" dirty="0">
              <a:ln w="12700">
                <a:solidFill>
                  <a:schemeClr val="tx2">
                    <a:lumMod val="75000"/>
                  </a:schemeClr>
                </a:solidFill>
                <a:prstDash val="solid"/>
              </a:ln>
              <a:blipFill>
                <a:blip r:embed="rId4"/>
                <a:tile tx="0" ty="0" sx="100000" sy="100000" flip="none" algn="tl"/>
              </a:blipFill>
              <a:effectLst>
                <a:outerShdw dist="38100" dir="2640000" algn="bl" rotWithShape="0">
                  <a:schemeClr val="tx2">
                    <a:lumMod val="75000"/>
                  </a:schemeClr>
                </a:outerShdw>
              </a:effectLst>
              <a:latin typeface="NikoshBAN" panose="02000000000000000000" pitchFamily="2" charset="0"/>
              <a:cs typeface="NikoshBAN" panose="02000000000000000000" pitchFamily="2" charset="0"/>
            </a:endParaRPr>
          </a:p>
        </p:txBody>
      </p:sp>
      <p:pic>
        <p:nvPicPr>
          <p:cNvPr id="4" name="Picture 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578583" y="3265914"/>
            <a:ext cx="6121334" cy="2526796"/>
          </a:xfrm>
          <a:prstGeom prst="rect">
            <a:avLst/>
          </a:prstGeom>
          <a:noFill/>
          <a:ln w="76200">
            <a:solidFill>
              <a:schemeClr val="accent6"/>
            </a:solidFill>
          </a:ln>
        </p:spPr>
      </p:pic>
    </p:spTree>
    <p:extLst>
      <p:ext uri="{BB962C8B-B14F-4D97-AF65-F5344CB8AC3E}">
        <p14:creationId xmlns:p14="http://schemas.microsoft.com/office/powerpoint/2010/main" val="193486066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sndAc>
          <p:stSnd>
            <p:snd r:embed="rId2" name="applause.wav"/>
          </p:stSnd>
        </p:sndAc>
      </p:transition>
    </mc:Choice>
    <mc:Fallback xmlns="">
      <p:transition spd="slow">
        <p:fade/>
        <p:sndAc>
          <p:stSnd>
            <p:snd r:embed="rId6" name="applause.wav"/>
          </p:stSnd>
        </p:sndAc>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grpId="0" nodeType="withEffect">
                                  <p:stCondLst>
                                    <p:cond delay="0"/>
                                  </p:stCondLst>
                                  <p:childTnLst>
                                    <p:animScale>
                                      <p:cBhvr>
                                        <p:cTn id="6" dur="3000" fill="hold"/>
                                        <p:tgtEl>
                                          <p:spTgt spid="2"/>
                                        </p:tgtEl>
                                      </p:cBhvr>
                                      <p:by x="150000" y="150000"/>
                                    </p:animScale>
                                  </p:childTnLst>
                                </p:cTn>
                              </p:par>
                              <p:par>
                                <p:cTn id="7" presetID="2" presetClass="entr" presetSubtype="4" fill="hold" nodeType="withEffect">
                                  <p:stCondLst>
                                    <p:cond delay="0"/>
                                  </p:stCondLst>
                                  <p:childTnLst>
                                    <p:set>
                                      <p:cBhvr>
                                        <p:cTn id="8" dur="1" fill="hold">
                                          <p:stCondLst>
                                            <p:cond delay="0"/>
                                          </p:stCondLst>
                                        </p:cTn>
                                        <p:tgtEl>
                                          <p:spTgt spid="4"/>
                                        </p:tgtEl>
                                        <p:attrNameLst>
                                          <p:attrName>style.visibility</p:attrName>
                                        </p:attrNameLst>
                                      </p:cBhvr>
                                      <p:to>
                                        <p:strVal val="visible"/>
                                      </p:to>
                                    </p:set>
                                    <p:anim calcmode="lin" valueType="num">
                                      <p:cBhvr additive="base">
                                        <p:cTn id="9" dur="500" fill="hold"/>
                                        <p:tgtEl>
                                          <p:spTgt spid="4"/>
                                        </p:tgtEl>
                                        <p:attrNameLst>
                                          <p:attrName>ppt_x</p:attrName>
                                        </p:attrNameLst>
                                      </p:cBhvr>
                                      <p:tavLst>
                                        <p:tav tm="0">
                                          <p:val>
                                            <p:strVal val="#ppt_x"/>
                                          </p:val>
                                        </p:tav>
                                        <p:tav tm="100000">
                                          <p:val>
                                            <p:strVal val="#ppt_x"/>
                                          </p:val>
                                        </p:tav>
                                      </p:tavLst>
                                    </p:anim>
                                    <p:anim calcmode="lin" valueType="num">
                                      <p:cBhvr additive="base">
                                        <p:cTn id="10"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2400" y="-381000"/>
            <a:ext cx="9296400" cy="7848600"/>
          </a:xfrm>
          <a:prstGeom prst="rect">
            <a:avLst/>
          </a:prstGeom>
          <a:ln>
            <a:noFill/>
          </a:ln>
          <a:effectLst>
            <a:softEdge rad="112500"/>
          </a:effectLst>
        </p:spPr>
      </p:pic>
      <p:sp>
        <p:nvSpPr>
          <p:cNvPr id="6" name="Flowchart: Delay 5"/>
          <p:cNvSpPr/>
          <p:nvPr/>
        </p:nvSpPr>
        <p:spPr>
          <a:xfrm>
            <a:off x="76200" y="0"/>
            <a:ext cx="2057400" cy="955766"/>
          </a:xfrm>
          <a:prstGeom prst="flowChartDelay">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BD" sz="3600" b="1" dirty="0">
                <a:latin typeface="NikoshBAN" panose="02000000000000000000" pitchFamily="2" charset="0"/>
                <a:cs typeface="NikoshBAN" panose="02000000000000000000" pitchFamily="2" charset="0"/>
              </a:rPr>
              <a:t>পরিচিতি</a:t>
            </a:r>
            <a:r>
              <a:rPr lang="bn-BD" sz="3200" b="1" dirty="0">
                <a:latin typeface="NikoshBAN" panose="02000000000000000000" pitchFamily="2" charset="0"/>
                <a:cs typeface="NikoshBAN" panose="02000000000000000000" pitchFamily="2" charset="0"/>
              </a:rPr>
              <a:t> </a:t>
            </a:r>
            <a:endParaRPr lang="en-US" sz="3200" b="1" dirty="0">
              <a:latin typeface="NikoshBAN" panose="02000000000000000000" pitchFamily="2" charset="0"/>
              <a:cs typeface="NikoshBAN" panose="02000000000000000000" pitchFamily="2" charset="0"/>
            </a:endParaRPr>
          </a:p>
        </p:txBody>
      </p:sp>
      <p:pic>
        <p:nvPicPr>
          <p:cNvPr id="7" name="Picture 6"/>
          <p:cNvPicPr>
            <a:picLocks noChangeAspect="1"/>
          </p:cNvPicPr>
          <p:nvPr/>
        </p:nvPicPr>
        <p:blipFill rotWithShape="1">
          <a:blip r:embed="rId3">
            <a:extLst>
              <a:ext uri="{28A0092B-C50C-407E-A947-70E740481C1C}">
                <a14:useLocalDpi xmlns:a14="http://schemas.microsoft.com/office/drawing/2010/main" val="0"/>
              </a:ext>
            </a:extLst>
          </a:blip>
          <a:srcRect l="1663" t="14472" r="54312" b="21278"/>
          <a:stretch/>
        </p:blipFill>
        <p:spPr>
          <a:xfrm>
            <a:off x="6477000" y="1625306"/>
            <a:ext cx="1208480" cy="1308394"/>
          </a:xfrm>
          <a:prstGeom prst="rect">
            <a:avLst/>
          </a:prstGeom>
        </p:spPr>
      </p:pic>
      <p:sp>
        <p:nvSpPr>
          <p:cNvPr id="8" name="Rectangle 7"/>
          <p:cNvSpPr/>
          <p:nvPr/>
        </p:nvSpPr>
        <p:spPr>
          <a:xfrm>
            <a:off x="1700514" y="2563782"/>
            <a:ext cx="6019800" cy="2800767"/>
          </a:xfrm>
          <a:prstGeom prst="rect">
            <a:avLst/>
          </a:prstGeom>
        </p:spPr>
        <p:txBody>
          <a:bodyPr wrap="square">
            <a:spAutoFit/>
          </a:bodyPr>
          <a:lstStyle/>
          <a:p>
            <a:r>
              <a:rPr lang="bn-BD" sz="4400" dirty="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মুহাম্মদ শাহ্‌ জাহান </a:t>
            </a:r>
          </a:p>
          <a:p>
            <a:r>
              <a:rPr lang="bn-BD" sz="3600" dirty="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সহকারী শিক্ষক</a:t>
            </a:r>
            <a:r>
              <a:rPr lang="bn-BD" sz="2400" dirty="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
            </a:r>
            <a:br>
              <a:rPr lang="bn-BD" sz="2400" dirty="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br>
            <a:r>
              <a:rPr lang="bn-BD" sz="3600" dirty="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আধুনগর ইসলামিয়া </a:t>
            </a:r>
            <a:r>
              <a:rPr lang="bn-IN" sz="3600" dirty="0" smtClean="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কামিল</a:t>
            </a:r>
            <a:r>
              <a:rPr lang="bn-BD" sz="3600" dirty="0" smtClean="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 </a:t>
            </a:r>
            <a:r>
              <a:rPr lang="bn-BD" sz="3600" dirty="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মাদ্‌রাসা</a:t>
            </a:r>
            <a:r>
              <a:rPr lang="bn-BD" sz="4000" dirty="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
            </a:r>
            <a:br>
              <a:rPr lang="bn-BD" sz="4000" dirty="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br>
            <a:r>
              <a:rPr lang="bn-BD" sz="4000" dirty="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সেল নাম্বারঃ ০১৮১৬</a:t>
            </a:r>
            <a:r>
              <a:rPr lang="en-US" sz="4000" dirty="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 </a:t>
            </a:r>
            <a:r>
              <a:rPr lang="bn-BD" sz="4000" dirty="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৮৩০</a:t>
            </a:r>
            <a:r>
              <a:rPr lang="en-US" sz="4000" dirty="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 </a:t>
            </a:r>
            <a:r>
              <a:rPr lang="bn-BD" sz="4000" dirty="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২৪৯</a:t>
            </a:r>
            <a:r>
              <a:rPr lang="en-US" sz="4000" dirty="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
            </a:r>
            <a:br>
              <a:rPr lang="en-US" sz="4000" dirty="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br>
            <a:r>
              <a:rPr lang="en-US" sz="2000" dirty="0" err="1">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ইমেইল</a:t>
            </a:r>
            <a:r>
              <a:rPr lang="en-US" sz="2000" dirty="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 </a:t>
            </a:r>
            <a:r>
              <a:rPr lang="en-US" sz="2000" dirty="0" smtClean="0">
                <a:ln w="0"/>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mdshahjahankutuby1979@gmail.com</a:t>
            </a:r>
            <a:endParaRPr lang="en-US" sz="2400" dirty="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361255603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32382" y="914400"/>
            <a:ext cx="4568218" cy="5943600"/>
          </a:xfrm>
          <a:prstGeom prst="ellipse">
            <a:avLst/>
          </a:prstGeom>
          <a:ln w="190500" cap="rnd">
            <a:solidFill>
              <a:srgbClr val="C8C6BD"/>
            </a:solidFill>
            <a:prstDash val="solid"/>
          </a:ln>
          <a:effectLst>
            <a:outerShdw blurRad="127000" algn="bl" rotWithShape="0">
              <a:srgbClr val="000000"/>
            </a:outerShdw>
          </a:effectLst>
          <a:scene3d>
            <a:camera prst="perspectiveFront" fov="5400000"/>
            <a:lightRig rig="threePt" dir="t">
              <a:rot lat="0" lon="0" rev="19200000"/>
            </a:lightRig>
          </a:scene3d>
          <a:sp3d extrusionH="25400">
            <a:bevelT w="304800" h="152400" prst="hardEdge"/>
            <a:extrusionClr>
              <a:srgbClr val="000000"/>
            </a:extrusionClr>
          </a:sp3d>
        </p:spPr>
      </p:pic>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648200" y="4267200"/>
            <a:ext cx="4114800" cy="2438400"/>
          </a:xfrm>
          <a:prstGeom prst="rect">
            <a:avLst/>
          </a:prstGeom>
        </p:spPr>
      </p:pic>
      <p:sp>
        <p:nvSpPr>
          <p:cNvPr id="9" name="TextBox 8"/>
          <p:cNvSpPr txBox="1"/>
          <p:nvPr/>
        </p:nvSpPr>
        <p:spPr>
          <a:xfrm>
            <a:off x="1371600" y="-34834"/>
            <a:ext cx="4754374" cy="1015663"/>
          </a:xfrm>
          <a:prstGeom prst="rect">
            <a:avLst/>
          </a:prstGeom>
          <a:solidFill>
            <a:schemeClr val="accent2">
              <a:lumMod val="40000"/>
              <a:lumOff val="60000"/>
            </a:schemeClr>
          </a:solidFill>
        </p:spPr>
        <p:txBody>
          <a:bodyPr wrap="square" rtlCol="0">
            <a:spAutoFit/>
          </a:bodyPr>
          <a:lstStyle/>
          <a:p>
            <a:pPr algn="ctr"/>
            <a:r>
              <a:rPr lang="bn-BD" sz="6000" u="sng" dirty="0" smtClean="0">
                <a:ln w="0"/>
                <a:solidFill>
                  <a:srgbClr val="0070C0"/>
                </a:solidFill>
                <a:latin typeface="NikoshBAN" panose="02000000000000000000" pitchFamily="2" charset="0"/>
                <a:cs typeface="NikoshBAN" panose="02000000000000000000" pitchFamily="2" charset="0"/>
              </a:rPr>
              <a:t>ছবি দেখে চিন্তা ক</a:t>
            </a:r>
            <a:r>
              <a:rPr lang="bn-IN" sz="6000" u="sng" dirty="0" smtClean="0">
                <a:ln w="0"/>
                <a:solidFill>
                  <a:srgbClr val="0070C0"/>
                </a:solidFill>
                <a:latin typeface="NikoshBAN" panose="02000000000000000000" pitchFamily="2" charset="0"/>
                <a:cs typeface="NikoshBAN" panose="02000000000000000000" pitchFamily="2" charset="0"/>
              </a:rPr>
              <a:t>রি </a:t>
            </a:r>
            <a:endParaRPr lang="en-US" sz="6000" u="sng" dirty="0">
              <a:ln w="0"/>
              <a:solidFill>
                <a:srgbClr val="0070C0"/>
              </a:solidFill>
              <a:latin typeface="NikoshBAN" panose="02000000000000000000" pitchFamily="2" charset="0"/>
              <a:cs typeface="NikoshBAN" panose="02000000000000000000" pitchFamily="2" charset="0"/>
            </a:endParaRPr>
          </a:p>
        </p:txBody>
      </p:sp>
      <p:pic>
        <p:nvPicPr>
          <p:cNvPr id="2" name="Picture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953000" y="1077686"/>
            <a:ext cx="3945732" cy="281940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extLst>
      <p:ext uri="{BB962C8B-B14F-4D97-AF65-F5344CB8AC3E}">
        <p14:creationId xmlns:p14="http://schemas.microsoft.com/office/powerpoint/2010/main" val="176665339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wind"/>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randombar(horizontal)">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16"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 calcmode="lin" valueType="num">
                                      <p:cBhvr>
                                        <p:cTn id="12" dur="500" fill="hold"/>
                                        <p:tgtEl>
                                          <p:spTgt spid="4"/>
                                        </p:tgtEl>
                                        <p:attrNameLst>
                                          <p:attrName>ppt_w</p:attrName>
                                        </p:attrNameLst>
                                      </p:cBhvr>
                                      <p:tavLst>
                                        <p:tav tm="0">
                                          <p:val>
                                            <p:fltVal val="0"/>
                                          </p:val>
                                        </p:tav>
                                        <p:tav tm="100000">
                                          <p:val>
                                            <p:strVal val="#ppt_w"/>
                                          </p:val>
                                        </p:tav>
                                      </p:tavLst>
                                    </p:anim>
                                    <p:anim calcmode="lin" valueType="num">
                                      <p:cBhvr>
                                        <p:cTn id="13" dur="500" fill="hold"/>
                                        <p:tgtEl>
                                          <p:spTgt spid="4"/>
                                        </p:tgtEl>
                                        <p:attrNameLst>
                                          <p:attrName>ppt_h</p:attrName>
                                        </p:attrNameLst>
                                      </p:cBhvr>
                                      <p:tavLst>
                                        <p:tav tm="0">
                                          <p:val>
                                            <p:fltVal val="0"/>
                                          </p:val>
                                        </p:tav>
                                        <p:tav tm="100000">
                                          <p:val>
                                            <p:strVal val="#ppt_h"/>
                                          </p:val>
                                        </p:tav>
                                      </p:tavLst>
                                    </p:anim>
                                    <p:animEffect transition="in" filter="fade">
                                      <p:cBhvr>
                                        <p:cTn id="14" dur="500"/>
                                        <p:tgtEl>
                                          <p:spTgt spid="4"/>
                                        </p:tgtEl>
                                      </p:cBhvr>
                                    </p:animEffect>
                                  </p:childTnLst>
                                </p:cTn>
                              </p:par>
                            </p:childTnLst>
                          </p:cTn>
                        </p:par>
                      </p:childTnLst>
                    </p:cTn>
                  </p:par>
                  <p:par>
                    <p:cTn id="15" fill="hold">
                      <p:stCondLst>
                        <p:cond delay="indefinite"/>
                      </p:stCondLst>
                      <p:childTnLst>
                        <p:par>
                          <p:cTn id="16" fill="hold">
                            <p:stCondLst>
                              <p:cond delay="0"/>
                            </p:stCondLst>
                            <p:childTnLst>
                              <p:par>
                                <p:cTn id="17" presetID="31" presetClass="entr" presetSubtype="0" fill="hold" nodeType="clickEffect">
                                  <p:stCondLst>
                                    <p:cond delay="0"/>
                                  </p:stCondLst>
                                  <p:childTnLst>
                                    <p:set>
                                      <p:cBhvr>
                                        <p:cTn id="18" dur="1" fill="hold">
                                          <p:stCondLst>
                                            <p:cond delay="0"/>
                                          </p:stCondLst>
                                        </p:cTn>
                                        <p:tgtEl>
                                          <p:spTgt spid="2"/>
                                        </p:tgtEl>
                                        <p:attrNameLst>
                                          <p:attrName>style.visibility</p:attrName>
                                        </p:attrNameLst>
                                      </p:cBhvr>
                                      <p:to>
                                        <p:strVal val="visible"/>
                                      </p:to>
                                    </p:set>
                                    <p:anim calcmode="lin" valueType="num">
                                      <p:cBhvr>
                                        <p:cTn id="19" dur="1000" fill="hold"/>
                                        <p:tgtEl>
                                          <p:spTgt spid="2"/>
                                        </p:tgtEl>
                                        <p:attrNameLst>
                                          <p:attrName>ppt_w</p:attrName>
                                        </p:attrNameLst>
                                      </p:cBhvr>
                                      <p:tavLst>
                                        <p:tav tm="0">
                                          <p:val>
                                            <p:fltVal val="0"/>
                                          </p:val>
                                        </p:tav>
                                        <p:tav tm="100000">
                                          <p:val>
                                            <p:strVal val="#ppt_w"/>
                                          </p:val>
                                        </p:tav>
                                      </p:tavLst>
                                    </p:anim>
                                    <p:anim calcmode="lin" valueType="num">
                                      <p:cBhvr>
                                        <p:cTn id="20" dur="1000" fill="hold"/>
                                        <p:tgtEl>
                                          <p:spTgt spid="2"/>
                                        </p:tgtEl>
                                        <p:attrNameLst>
                                          <p:attrName>ppt_h</p:attrName>
                                        </p:attrNameLst>
                                      </p:cBhvr>
                                      <p:tavLst>
                                        <p:tav tm="0">
                                          <p:val>
                                            <p:fltVal val="0"/>
                                          </p:val>
                                        </p:tav>
                                        <p:tav tm="100000">
                                          <p:val>
                                            <p:strVal val="#ppt_h"/>
                                          </p:val>
                                        </p:tav>
                                      </p:tavLst>
                                    </p:anim>
                                    <p:anim calcmode="lin" valueType="num">
                                      <p:cBhvr>
                                        <p:cTn id="21" dur="1000" fill="hold"/>
                                        <p:tgtEl>
                                          <p:spTgt spid="2"/>
                                        </p:tgtEl>
                                        <p:attrNameLst>
                                          <p:attrName>style.rotation</p:attrName>
                                        </p:attrNameLst>
                                      </p:cBhvr>
                                      <p:tavLst>
                                        <p:tav tm="0">
                                          <p:val>
                                            <p:fltVal val="90"/>
                                          </p:val>
                                        </p:tav>
                                        <p:tav tm="100000">
                                          <p:val>
                                            <p:fltVal val="0"/>
                                          </p:val>
                                        </p:tav>
                                      </p:tavLst>
                                    </p:anim>
                                    <p:animEffect transition="in" filter="fade">
                                      <p:cBhvr>
                                        <p:cTn id="22" dur="1000"/>
                                        <p:tgtEl>
                                          <p:spTgt spid="2"/>
                                        </p:tgtEl>
                                      </p:cBhvr>
                                    </p:animEffect>
                                  </p:childTnLst>
                                </p:cTn>
                              </p:par>
                            </p:childTnLst>
                          </p:cTn>
                        </p:par>
                      </p:childTnLst>
                    </p:cTn>
                  </p:par>
                  <p:par>
                    <p:cTn id="23" fill="hold">
                      <p:stCondLst>
                        <p:cond delay="indefinite"/>
                      </p:stCondLst>
                      <p:childTnLst>
                        <p:par>
                          <p:cTn id="24" fill="hold">
                            <p:stCondLst>
                              <p:cond delay="0"/>
                            </p:stCondLst>
                            <p:childTnLst>
                              <p:par>
                                <p:cTn id="25" presetID="53" presetClass="entr" presetSubtype="16" fill="hold" nodeType="clickEffect">
                                  <p:stCondLst>
                                    <p:cond delay="0"/>
                                  </p:stCondLst>
                                  <p:childTnLst>
                                    <p:set>
                                      <p:cBhvr>
                                        <p:cTn id="26" dur="1" fill="hold">
                                          <p:stCondLst>
                                            <p:cond delay="0"/>
                                          </p:stCondLst>
                                        </p:cTn>
                                        <p:tgtEl>
                                          <p:spTgt spid="8"/>
                                        </p:tgtEl>
                                        <p:attrNameLst>
                                          <p:attrName>style.visibility</p:attrName>
                                        </p:attrNameLst>
                                      </p:cBhvr>
                                      <p:to>
                                        <p:strVal val="visible"/>
                                      </p:to>
                                    </p:set>
                                    <p:anim calcmode="lin" valueType="num">
                                      <p:cBhvr>
                                        <p:cTn id="27" dur="500" fill="hold"/>
                                        <p:tgtEl>
                                          <p:spTgt spid="8"/>
                                        </p:tgtEl>
                                        <p:attrNameLst>
                                          <p:attrName>ppt_w</p:attrName>
                                        </p:attrNameLst>
                                      </p:cBhvr>
                                      <p:tavLst>
                                        <p:tav tm="0">
                                          <p:val>
                                            <p:fltVal val="0"/>
                                          </p:val>
                                        </p:tav>
                                        <p:tav tm="100000">
                                          <p:val>
                                            <p:strVal val="#ppt_w"/>
                                          </p:val>
                                        </p:tav>
                                      </p:tavLst>
                                    </p:anim>
                                    <p:anim calcmode="lin" valueType="num">
                                      <p:cBhvr>
                                        <p:cTn id="28" dur="500" fill="hold"/>
                                        <p:tgtEl>
                                          <p:spTgt spid="8"/>
                                        </p:tgtEl>
                                        <p:attrNameLst>
                                          <p:attrName>ppt_h</p:attrName>
                                        </p:attrNameLst>
                                      </p:cBhvr>
                                      <p:tavLst>
                                        <p:tav tm="0">
                                          <p:val>
                                            <p:fltVal val="0"/>
                                          </p:val>
                                        </p:tav>
                                        <p:tav tm="100000">
                                          <p:val>
                                            <p:strVal val="#ppt_h"/>
                                          </p:val>
                                        </p:tav>
                                      </p:tavLst>
                                    </p:anim>
                                    <p:animEffect transition="in" filter="fade">
                                      <p:cBhvr>
                                        <p:cTn id="29"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381125" y="3113741"/>
            <a:ext cx="3762875" cy="3810000"/>
          </a:xfrm>
          <a:prstGeom prst="rect">
            <a:avLst/>
          </a:prstGeom>
        </p:spPr>
      </p:pic>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5674" y="2600326"/>
            <a:ext cx="4980574" cy="4181474"/>
          </a:xfrm>
          <a:prstGeom prst="rect">
            <a:avLst/>
          </a:prstGeom>
        </p:spPr>
      </p:pic>
      <p:sp>
        <p:nvSpPr>
          <p:cNvPr id="9" name="TextBox 8"/>
          <p:cNvSpPr txBox="1"/>
          <p:nvPr/>
        </p:nvSpPr>
        <p:spPr>
          <a:xfrm>
            <a:off x="4572000" y="2174704"/>
            <a:ext cx="4754374" cy="1015663"/>
          </a:xfrm>
          <a:prstGeom prst="rect">
            <a:avLst/>
          </a:prstGeom>
          <a:solidFill>
            <a:schemeClr val="accent2">
              <a:lumMod val="40000"/>
              <a:lumOff val="60000"/>
            </a:schemeClr>
          </a:solidFill>
        </p:spPr>
        <p:txBody>
          <a:bodyPr wrap="square" rtlCol="0">
            <a:spAutoFit/>
          </a:bodyPr>
          <a:lstStyle/>
          <a:p>
            <a:pPr algn="ctr"/>
            <a:r>
              <a:rPr lang="bn-BD" sz="6000" u="sng" dirty="0" smtClean="0">
                <a:ln w="0"/>
                <a:solidFill>
                  <a:srgbClr val="0070C0"/>
                </a:solidFill>
                <a:latin typeface="NikoshBAN" panose="02000000000000000000" pitchFamily="2" charset="0"/>
                <a:cs typeface="NikoshBAN" panose="02000000000000000000" pitchFamily="2" charset="0"/>
              </a:rPr>
              <a:t>ছবি দেখে চিন্তা ক</a:t>
            </a:r>
            <a:r>
              <a:rPr lang="bn-IN" sz="6000" u="sng" dirty="0" smtClean="0">
                <a:ln w="0"/>
                <a:solidFill>
                  <a:srgbClr val="0070C0"/>
                </a:solidFill>
                <a:latin typeface="NikoshBAN" panose="02000000000000000000" pitchFamily="2" charset="0"/>
                <a:cs typeface="NikoshBAN" panose="02000000000000000000" pitchFamily="2" charset="0"/>
              </a:rPr>
              <a:t>রি </a:t>
            </a:r>
            <a:endParaRPr lang="en-US" sz="6000" u="sng" dirty="0">
              <a:ln w="0"/>
              <a:solidFill>
                <a:srgbClr val="0070C0"/>
              </a:solidFill>
              <a:latin typeface="NikoshBAN" panose="02000000000000000000" pitchFamily="2" charset="0"/>
              <a:cs typeface="NikoshBAN" panose="02000000000000000000" pitchFamily="2" charset="0"/>
            </a:endParaRPr>
          </a:p>
        </p:txBody>
      </p:sp>
      <p:pic>
        <p:nvPicPr>
          <p:cNvPr id="8" name="Picture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2709"/>
            <a:ext cx="9144000" cy="2313771"/>
          </a:xfrm>
          <a:prstGeom prst="rect">
            <a:avLst/>
          </a:prstGeom>
        </p:spPr>
      </p:pic>
    </p:spTree>
    <p:extLst>
      <p:ext uri="{BB962C8B-B14F-4D97-AF65-F5344CB8AC3E}">
        <p14:creationId xmlns:p14="http://schemas.microsoft.com/office/powerpoint/2010/main" val="91949385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drap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circle(in)">
                                      <p:cBhvr>
                                        <p:cTn id="7" dur="20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45" presetClass="entr" presetSubtype="0" fill="hold"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2000"/>
                                        <p:tgtEl>
                                          <p:spTgt spid="7"/>
                                        </p:tgtEl>
                                      </p:cBhvr>
                                    </p:animEffect>
                                    <p:anim calcmode="lin" valueType="num">
                                      <p:cBhvr>
                                        <p:cTn id="13" dur="2000" fill="hold"/>
                                        <p:tgtEl>
                                          <p:spTgt spid="7"/>
                                        </p:tgtEl>
                                        <p:attrNameLst>
                                          <p:attrName>ppt_w</p:attrName>
                                        </p:attrNameLst>
                                      </p:cBhvr>
                                      <p:tavLst>
                                        <p:tav tm="0" fmla="#ppt_w*sin(2.5*pi*$)">
                                          <p:val>
                                            <p:fltVal val="0"/>
                                          </p:val>
                                        </p:tav>
                                        <p:tav tm="100000">
                                          <p:val>
                                            <p:fltVal val="1"/>
                                          </p:val>
                                        </p:tav>
                                      </p:tavLst>
                                    </p:anim>
                                    <p:anim calcmode="lin" valueType="num">
                                      <p:cBhvr>
                                        <p:cTn id="14" dur="2000" fill="hold"/>
                                        <p:tgtEl>
                                          <p:spTgt spid="7"/>
                                        </p:tgtEl>
                                        <p:attrNameLst>
                                          <p:attrName>ppt_h</p:attrName>
                                        </p:attrNameLst>
                                      </p:cBhvr>
                                      <p:tavLst>
                                        <p:tav tm="0">
                                          <p:val>
                                            <p:strVal val="#ppt_h"/>
                                          </p:val>
                                        </p:tav>
                                        <p:tav tm="100000">
                                          <p:val>
                                            <p:strVal val="#ppt_h"/>
                                          </p:val>
                                        </p:tav>
                                      </p:tavLst>
                                    </p:anim>
                                  </p:childTnLst>
                                </p:cTn>
                              </p:par>
                            </p:childTnLst>
                          </p:cTn>
                        </p:par>
                      </p:childTnLst>
                    </p:cTn>
                  </p:par>
                  <p:par>
                    <p:cTn id="15" fill="hold">
                      <p:stCondLst>
                        <p:cond delay="indefinite"/>
                      </p:stCondLst>
                      <p:childTnLst>
                        <p:par>
                          <p:cTn id="16" fill="hold">
                            <p:stCondLst>
                              <p:cond delay="0"/>
                            </p:stCondLst>
                            <p:childTnLst>
                              <p:par>
                                <p:cTn id="17" presetID="31" presetClass="entr" presetSubtype="0" fill="hold" nodeType="clickEffect">
                                  <p:stCondLst>
                                    <p:cond delay="0"/>
                                  </p:stCondLst>
                                  <p:childTnLst>
                                    <p:set>
                                      <p:cBhvr>
                                        <p:cTn id="18" dur="1" fill="hold">
                                          <p:stCondLst>
                                            <p:cond delay="0"/>
                                          </p:stCondLst>
                                        </p:cTn>
                                        <p:tgtEl>
                                          <p:spTgt spid="5"/>
                                        </p:tgtEl>
                                        <p:attrNameLst>
                                          <p:attrName>style.visibility</p:attrName>
                                        </p:attrNameLst>
                                      </p:cBhvr>
                                      <p:to>
                                        <p:strVal val="visible"/>
                                      </p:to>
                                    </p:set>
                                    <p:anim calcmode="lin" valueType="num">
                                      <p:cBhvr>
                                        <p:cTn id="19" dur="1000" fill="hold"/>
                                        <p:tgtEl>
                                          <p:spTgt spid="5"/>
                                        </p:tgtEl>
                                        <p:attrNameLst>
                                          <p:attrName>ppt_w</p:attrName>
                                        </p:attrNameLst>
                                      </p:cBhvr>
                                      <p:tavLst>
                                        <p:tav tm="0">
                                          <p:val>
                                            <p:fltVal val="0"/>
                                          </p:val>
                                        </p:tav>
                                        <p:tav tm="100000">
                                          <p:val>
                                            <p:strVal val="#ppt_w"/>
                                          </p:val>
                                        </p:tav>
                                      </p:tavLst>
                                    </p:anim>
                                    <p:anim calcmode="lin" valueType="num">
                                      <p:cBhvr>
                                        <p:cTn id="20" dur="1000" fill="hold"/>
                                        <p:tgtEl>
                                          <p:spTgt spid="5"/>
                                        </p:tgtEl>
                                        <p:attrNameLst>
                                          <p:attrName>ppt_h</p:attrName>
                                        </p:attrNameLst>
                                      </p:cBhvr>
                                      <p:tavLst>
                                        <p:tav tm="0">
                                          <p:val>
                                            <p:fltVal val="0"/>
                                          </p:val>
                                        </p:tav>
                                        <p:tav tm="100000">
                                          <p:val>
                                            <p:strVal val="#ppt_h"/>
                                          </p:val>
                                        </p:tav>
                                      </p:tavLst>
                                    </p:anim>
                                    <p:anim calcmode="lin" valueType="num">
                                      <p:cBhvr>
                                        <p:cTn id="21" dur="1000" fill="hold"/>
                                        <p:tgtEl>
                                          <p:spTgt spid="5"/>
                                        </p:tgtEl>
                                        <p:attrNameLst>
                                          <p:attrName>style.rotation</p:attrName>
                                        </p:attrNameLst>
                                      </p:cBhvr>
                                      <p:tavLst>
                                        <p:tav tm="0">
                                          <p:val>
                                            <p:fltVal val="90"/>
                                          </p:val>
                                        </p:tav>
                                        <p:tav tm="100000">
                                          <p:val>
                                            <p:fltVal val="0"/>
                                          </p:val>
                                        </p:tav>
                                      </p:tavLst>
                                    </p:anim>
                                    <p:animEffect transition="in" filter="fade">
                                      <p:cBhvr>
                                        <p:cTn id="22" dur="1000"/>
                                        <p:tgtEl>
                                          <p:spTgt spid="5"/>
                                        </p:tgtEl>
                                      </p:cBhvr>
                                    </p:animEffect>
                                  </p:childTnLst>
                                </p:cTn>
                              </p:par>
                            </p:childTnLst>
                          </p:cTn>
                        </p:par>
                      </p:childTnLst>
                    </p:cTn>
                  </p:par>
                  <p:par>
                    <p:cTn id="23" fill="hold">
                      <p:stCondLst>
                        <p:cond delay="indefinite"/>
                      </p:stCondLst>
                      <p:childTnLst>
                        <p:par>
                          <p:cTn id="24" fill="hold">
                            <p:stCondLst>
                              <p:cond delay="0"/>
                            </p:stCondLst>
                            <p:childTnLst>
                              <p:par>
                                <p:cTn id="25" presetID="45" presetClass="entr" presetSubtype="0" fill="hold" nodeType="click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fade">
                                      <p:cBhvr>
                                        <p:cTn id="27" dur="2000"/>
                                        <p:tgtEl>
                                          <p:spTgt spid="8"/>
                                        </p:tgtEl>
                                      </p:cBhvr>
                                    </p:animEffect>
                                    <p:anim calcmode="lin" valueType="num">
                                      <p:cBhvr>
                                        <p:cTn id="28" dur="2000" fill="hold"/>
                                        <p:tgtEl>
                                          <p:spTgt spid="8"/>
                                        </p:tgtEl>
                                        <p:attrNameLst>
                                          <p:attrName>ppt_w</p:attrName>
                                        </p:attrNameLst>
                                      </p:cBhvr>
                                      <p:tavLst>
                                        <p:tav tm="0" fmla="#ppt_w*sin(2.5*pi*$)">
                                          <p:val>
                                            <p:fltVal val="0"/>
                                          </p:val>
                                        </p:tav>
                                        <p:tav tm="100000">
                                          <p:val>
                                            <p:fltVal val="1"/>
                                          </p:val>
                                        </p:tav>
                                      </p:tavLst>
                                    </p:anim>
                                    <p:anim calcmode="lin" valueType="num">
                                      <p:cBhvr>
                                        <p:cTn id="29" dur="2000" fill="hold"/>
                                        <p:tgtEl>
                                          <p:spTgt spid="8"/>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2133600"/>
            <a:ext cx="4724400" cy="4495800"/>
          </a:xfrm>
          <a:prstGeom prst="rect">
            <a:avLst/>
          </a:prstGeom>
        </p:spPr>
      </p:pic>
      <p:sp>
        <p:nvSpPr>
          <p:cNvPr id="3" name="TextBox 2"/>
          <p:cNvSpPr txBox="1"/>
          <p:nvPr/>
        </p:nvSpPr>
        <p:spPr>
          <a:xfrm>
            <a:off x="4114801" y="70731"/>
            <a:ext cx="5029200" cy="1015663"/>
          </a:xfrm>
          <a:prstGeom prst="rect">
            <a:avLst/>
          </a:prstGeom>
          <a:solidFill>
            <a:schemeClr val="accent2">
              <a:lumMod val="40000"/>
              <a:lumOff val="60000"/>
            </a:schemeClr>
          </a:solidFill>
        </p:spPr>
        <p:txBody>
          <a:bodyPr wrap="square" rtlCol="0">
            <a:spAutoFit/>
          </a:bodyPr>
          <a:lstStyle/>
          <a:p>
            <a:pPr algn="ctr"/>
            <a:r>
              <a:rPr lang="bn-BD" sz="6000" u="sng" dirty="0" smtClean="0">
                <a:ln w="0"/>
                <a:solidFill>
                  <a:srgbClr val="0070C0"/>
                </a:solidFill>
                <a:latin typeface="NikoshBAN" panose="02000000000000000000" pitchFamily="2" charset="0"/>
                <a:cs typeface="NikoshBAN" panose="02000000000000000000" pitchFamily="2" charset="0"/>
              </a:rPr>
              <a:t>ছবি দেখে চিন্তা ক</a:t>
            </a:r>
            <a:r>
              <a:rPr lang="bn-IN" sz="6000" u="sng" dirty="0" smtClean="0">
                <a:ln w="0"/>
                <a:solidFill>
                  <a:srgbClr val="0070C0"/>
                </a:solidFill>
                <a:latin typeface="NikoshBAN" panose="02000000000000000000" pitchFamily="2" charset="0"/>
                <a:cs typeface="NikoshBAN" panose="02000000000000000000" pitchFamily="2" charset="0"/>
              </a:rPr>
              <a:t>রি </a:t>
            </a:r>
            <a:endParaRPr lang="en-US" sz="6000" u="sng" dirty="0">
              <a:ln w="0"/>
              <a:solidFill>
                <a:srgbClr val="0070C0"/>
              </a:solidFill>
              <a:latin typeface="NikoshBAN" panose="02000000000000000000" pitchFamily="2" charset="0"/>
              <a:cs typeface="NikoshBAN" panose="02000000000000000000" pitchFamily="2" charset="0"/>
            </a:endParaRPr>
          </a:p>
        </p:txBody>
      </p:sp>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724400" y="1194137"/>
            <a:ext cx="4572000" cy="4966892"/>
          </a:xfrm>
          <a:prstGeom prst="rect">
            <a:avLst/>
          </a:prstGeom>
        </p:spPr>
      </p:pic>
      <p:pic>
        <p:nvPicPr>
          <p:cNvPr id="10" name="Picture 9"/>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885" y="-37012"/>
            <a:ext cx="4103915" cy="2133600"/>
          </a:xfrm>
          <a:prstGeom prst="rect">
            <a:avLst/>
          </a:prstGeom>
        </p:spPr>
      </p:pic>
      <p:sp>
        <p:nvSpPr>
          <p:cNvPr id="6" name="TextBox 5"/>
          <p:cNvSpPr txBox="1"/>
          <p:nvPr/>
        </p:nvSpPr>
        <p:spPr>
          <a:xfrm>
            <a:off x="4724399" y="6128372"/>
            <a:ext cx="4419601" cy="769441"/>
          </a:xfrm>
          <a:prstGeom prst="rect">
            <a:avLst/>
          </a:prstGeom>
          <a:solidFill>
            <a:schemeClr val="accent2">
              <a:lumMod val="40000"/>
              <a:lumOff val="60000"/>
            </a:schemeClr>
          </a:solidFill>
        </p:spPr>
        <p:txBody>
          <a:bodyPr wrap="square" rtlCol="0">
            <a:spAutoFit/>
          </a:bodyPr>
          <a:lstStyle/>
          <a:p>
            <a:pPr algn="ctr"/>
            <a:r>
              <a:rPr lang="en-US" sz="4400" u="sng" dirty="0" err="1" smtClean="0">
                <a:ln w="0"/>
                <a:solidFill>
                  <a:srgbClr val="0070C0"/>
                </a:solidFill>
                <a:latin typeface="NikoshBAN" panose="02000000000000000000" pitchFamily="2" charset="0"/>
                <a:cs typeface="NikoshBAN" panose="02000000000000000000" pitchFamily="2" charset="0"/>
              </a:rPr>
              <a:t>সন্ত্রাসী</a:t>
            </a:r>
            <a:r>
              <a:rPr lang="en-US" sz="4400" u="sng" dirty="0" smtClean="0">
                <a:ln w="0"/>
                <a:solidFill>
                  <a:srgbClr val="0070C0"/>
                </a:solidFill>
                <a:latin typeface="NikoshBAN" panose="02000000000000000000" pitchFamily="2" charset="0"/>
                <a:cs typeface="NikoshBAN" panose="02000000000000000000" pitchFamily="2" charset="0"/>
              </a:rPr>
              <a:t> </a:t>
            </a:r>
            <a:r>
              <a:rPr lang="en-US" sz="4400" u="sng" dirty="0" err="1" smtClean="0">
                <a:ln w="0"/>
                <a:solidFill>
                  <a:srgbClr val="0070C0"/>
                </a:solidFill>
                <a:latin typeface="NikoshBAN" panose="02000000000000000000" pitchFamily="2" charset="0"/>
                <a:cs typeface="NikoshBAN" panose="02000000000000000000" pitchFamily="2" charset="0"/>
              </a:rPr>
              <a:t>কর্মকান্ড</a:t>
            </a:r>
            <a:endParaRPr lang="en-US" sz="4400" u="sng" dirty="0">
              <a:ln w="0"/>
              <a:solidFill>
                <a:srgbClr val="0070C0"/>
              </a:solidFill>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124633154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drap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barn(inVertical)">
                                      <p:cBhvr>
                                        <p:cTn id="12" dur="500"/>
                                        <p:tgtEl>
                                          <p:spTgt spid="2"/>
                                        </p:tgtEl>
                                      </p:cBhvr>
                                    </p:animEffect>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8"/>
                                        </p:tgtEl>
                                        <p:attrNameLst>
                                          <p:attrName>style.visibility</p:attrName>
                                        </p:attrNameLst>
                                      </p:cBhvr>
                                      <p:to>
                                        <p:strVal val="visible"/>
                                      </p:to>
                                    </p:set>
                                    <p:anim calcmode="lin" valueType="num">
                                      <p:cBhvr additive="base">
                                        <p:cTn id="17" dur="500" fill="hold"/>
                                        <p:tgtEl>
                                          <p:spTgt spid="8"/>
                                        </p:tgtEl>
                                        <p:attrNameLst>
                                          <p:attrName>ppt_x</p:attrName>
                                        </p:attrNameLst>
                                      </p:cBhvr>
                                      <p:tavLst>
                                        <p:tav tm="0">
                                          <p:val>
                                            <p:strVal val="#ppt_x"/>
                                          </p:val>
                                        </p:tav>
                                        <p:tav tm="100000">
                                          <p:val>
                                            <p:strVal val="#ppt_x"/>
                                          </p:val>
                                        </p:tav>
                                      </p:tavLst>
                                    </p:anim>
                                    <p:anim calcmode="lin" valueType="num">
                                      <p:cBhvr additive="base">
                                        <p:cTn id="18"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6" presetClass="entr" presetSubtype="0" fill="hold" nodeType="clickEffect">
                                  <p:stCondLst>
                                    <p:cond delay="0"/>
                                  </p:stCondLst>
                                  <p:childTnLst>
                                    <p:set>
                                      <p:cBhvr>
                                        <p:cTn id="22" dur="1" fill="hold">
                                          <p:stCondLst>
                                            <p:cond delay="0"/>
                                          </p:stCondLst>
                                        </p:cTn>
                                        <p:tgtEl>
                                          <p:spTgt spid="10"/>
                                        </p:tgtEl>
                                        <p:attrNameLst>
                                          <p:attrName>style.visibility</p:attrName>
                                        </p:attrNameLst>
                                      </p:cBhvr>
                                      <p:to>
                                        <p:strVal val="visible"/>
                                      </p:to>
                                    </p:set>
                                    <p:animEffect transition="in" filter="wipe(down)">
                                      <p:cBhvr>
                                        <p:cTn id="23" dur="580">
                                          <p:stCondLst>
                                            <p:cond delay="0"/>
                                          </p:stCondLst>
                                        </p:cTn>
                                        <p:tgtEl>
                                          <p:spTgt spid="10"/>
                                        </p:tgtEl>
                                      </p:cBhvr>
                                    </p:animEffect>
                                    <p:anim calcmode="lin" valueType="num">
                                      <p:cBhvr>
                                        <p:cTn id="24" dur="1822" tmFilter="0,0; 0.14,0.36; 0.43,0.73; 0.71,0.91; 1.0,1.0">
                                          <p:stCondLst>
                                            <p:cond delay="0"/>
                                          </p:stCondLst>
                                        </p:cTn>
                                        <p:tgtEl>
                                          <p:spTgt spid="10"/>
                                        </p:tgtEl>
                                        <p:attrNameLst>
                                          <p:attrName>ppt_x</p:attrName>
                                        </p:attrNameLst>
                                      </p:cBhvr>
                                      <p:tavLst>
                                        <p:tav tm="0">
                                          <p:val>
                                            <p:strVal val="#ppt_x-0.25"/>
                                          </p:val>
                                        </p:tav>
                                        <p:tav tm="100000">
                                          <p:val>
                                            <p:strVal val="#ppt_x"/>
                                          </p:val>
                                        </p:tav>
                                      </p:tavLst>
                                    </p:anim>
                                    <p:anim calcmode="lin" valueType="num">
                                      <p:cBhvr>
                                        <p:cTn id="25" dur="664" tmFilter="0.0,0.0; 0.25,0.07; 0.50,0.2; 0.75,0.467; 1.0,1.0">
                                          <p:stCondLst>
                                            <p:cond delay="0"/>
                                          </p:stCondLst>
                                        </p:cTn>
                                        <p:tgtEl>
                                          <p:spTgt spid="10"/>
                                        </p:tgtEl>
                                        <p:attrNameLst>
                                          <p:attrName>ppt_y</p:attrName>
                                        </p:attrNameLst>
                                      </p:cBhvr>
                                      <p:tavLst>
                                        <p:tav tm="0" fmla="#ppt_y-sin(pi*$)/3">
                                          <p:val>
                                            <p:fltVal val="0.5"/>
                                          </p:val>
                                        </p:tav>
                                        <p:tav tm="100000">
                                          <p:val>
                                            <p:fltVal val="1"/>
                                          </p:val>
                                        </p:tav>
                                      </p:tavLst>
                                    </p:anim>
                                    <p:anim calcmode="lin" valueType="num">
                                      <p:cBhvr>
                                        <p:cTn id="26" dur="664" tmFilter="0, 0; 0.125,0.2665; 0.25,0.4; 0.375,0.465; 0.5,0.5;  0.625,0.535; 0.75,0.6; 0.875,0.7335; 1,1">
                                          <p:stCondLst>
                                            <p:cond delay="664"/>
                                          </p:stCondLst>
                                        </p:cTn>
                                        <p:tgtEl>
                                          <p:spTgt spid="10"/>
                                        </p:tgtEl>
                                        <p:attrNameLst>
                                          <p:attrName>ppt_y</p:attrName>
                                        </p:attrNameLst>
                                      </p:cBhvr>
                                      <p:tavLst>
                                        <p:tav tm="0" fmla="#ppt_y-sin(pi*$)/9">
                                          <p:val>
                                            <p:fltVal val="0"/>
                                          </p:val>
                                        </p:tav>
                                        <p:tav tm="100000">
                                          <p:val>
                                            <p:fltVal val="1"/>
                                          </p:val>
                                        </p:tav>
                                      </p:tavLst>
                                    </p:anim>
                                    <p:anim calcmode="lin" valueType="num">
                                      <p:cBhvr>
                                        <p:cTn id="27" dur="332" tmFilter="0, 0; 0.125,0.2665; 0.25,0.4; 0.375,0.465; 0.5,0.5;  0.625,0.535; 0.75,0.6; 0.875,0.7335; 1,1">
                                          <p:stCondLst>
                                            <p:cond delay="1324"/>
                                          </p:stCondLst>
                                        </p:cTn>
                                        <p:tgtEl>
                                          <p:spTgt spid="10"/>
                                        </p:tgtEl>
                                        <p:attrNameLst>
                                          <p:attrName>ppt_y</p:attrName>
                                        </p:attrNameLst>
                                      </p:cBhvr>
                                      <p:tavLst>
                                        <p:tav tm="0" fmla="#ppt_y-sin(pi*$)/27">
                                          <p:val>
                                            <p:fltVal val="0"/>
                                          </p:val>
                                        </p:tav>
                                        <p:tav tm="100000">
                                          <p:val>
                                            <p:fltVal val="1"/>
                                          </p:val>
                                        </p:tav>
                                      </p:tavLst>
                                    </p:anim>
                                    <p:anim calcmode="lin" valueType="num">
                                      <p:cBhvr>
                                        <p:cTn id="28" dur="164" tmFilter="0, 0; 0.125,0.2665; 0.25,0.4; 0.375,0.465; 0.5,0.5;  0.625,0.535; 0.75,0.6; 0.875,0.7335; 1,1">
                                          <p:stCondLst>
                                            <p:cond delay="1656"/>
                                          </p:stCondLst>
                                        </p:cTn>
                                        <p:tgtEl>
                                          <p:spTgt spid="10"/>
                                        </p:tgtEl>
                                        <p:attrNameLst>
                                          <p:attrName>ppt_y</p:attrName>
                                        </p:attrNameLst>
                                      </p:cBhvr>
                                      <p:tavLst>
                                        <p:tav tm="0" fmla="#ppt_y-sin(pi*$)/81">
                                          <p:val>
                                            <p:fltVal val="0"/>
                                          </p:val>
                                        </p:tav>
                                        <p:tav tm="100000">
                                          <p:val>
                                            <p:fltVal val="1"/>
                                          </p:val>
                                        </p:tav>
                                      </p:tavLst>
                                    </p:anim>
                                    <p:animScale>
                                      <p:cBhvr>
                                        <p:cTn id="29" dur="26">
                                          <p:stCondLst>
                                            <p:cond delay="650"/>
                                          </p:stCondLst>
                                        </p:cTn>
                                        <p:tgtEl>
                                          <p:spTgt spid="10"/>
                                        </p:tgtEl>
                                      </p:cBhvr>
                                      <p:to x="100000" y="60000"/>
                                    </p:animScale>
                                    <p:animScale>
                                      <p:cBhvr>
                                        <p:cTn id="30" dur="166" decel="50000">
                                          <p:stCondLst>
                                            <p:cond delay="676"/>
                                          </p:stCondLst>
                                        </p:cTn>
                                        <p:tgtEl>
                                          <p:spTgt spid="10"/>
                                        </p:tgtEl>
                                      </p:cBhvr>
                                      <p:to x="100000" y="100000"/>
                                    </p:animScale>
                                    <p:animScale>
                                      <p:cBhvr>
                                        <p:cTn id="31" dur="26">
                                          <p:stCondLst>
                                            <p:cond delay="1312"/>
                                          </p:stCondLst>
                                        </p:cTn>
                                        <p:tgtEl>
                                          <p:spTgt spid="10"/>
                                        </p:tgtEl>
                                      </p:cBhvr>
                                      <p:to x="100000" y="80000"/>
                                    </p:animScale>
                                    <p:animScale>
                                      <p:cBhvr>
                                        <p:cTn id="32" dur="166" decel="50000">
                                          <p:stCondLst>
                                            <p:cond delay="1338"/>
                                          </p:stCondLst>
                                        </p:cTn>
                                        <p:tgtEl>
                                          <p:spTgt spid="10"/>
                                        </p:tgtEl>
                                      </p:cBhvr>
                                      <p:to x="100000" y="100000"/>
                                    </p:animScale>
                                    <p:animScale>
                                      <p:cBhvr>
                                        <p:cTn id="33" dur="26">
                                          <p:stCondLst>
                                            <p:cond delay="1642"/>
                                          </p:stCondLst>
                                        </p:cTn>
                                        <p:tgtEl>
                                          <p:spTgt spid="10"/>
                                        </p:tgtEl>
                                      </p:cBhvr>
                                      <p:to x="100000" y="90000"/>
                                    </p:animScale>
                                    <p:animScale>
                                      <p:cBhvr>
                                        <p:cTn id="34" dur="166" decel="50000">
                                          <p:stCondLst>
                                            <p:cond delay="1668"/>
                                          </p:stCondLst>
                                        </p:cTn>
                                        <p:tgtEl>
                                          <p:spTgt spid="10"/>
                                        </p:tgtEl>
                                      </p:cBhvr>
                                      <p:to x="100000" y="100000"/>
                                    </p:animScale>
                                    <p:animScale>
                                      <p:cBhvr>
                                        <p:cTn id="35" dur="26">
                                          <p:stCondLst>
                                            <p:cond delay="1808"/>
                                          </p:stCondLst>
                                        </p:cTn>
                                        <p:tgtEl>
                                          <p:spTgt spid="10"/>
                                        </p:tgtEl>
                                      </p:cBhvr>
                                      <p:to x="100000" y="95000"/>
                                    </p:animScale>
                                    <p:animScale>
                                      <p:cBhvr>
                                        <p:cTn id="36" dur="166" decel="50000">
                                          <p:stCondLst>
                                            <p:cond delay="1834"/>
                                          </p:stCondLst>
                                        </p:cTn>
                                        <p:tgtEl>
                                          <p:spTgt spid="10"/>
                                        </p:tgtEl>
                                      </p:cBhvr>
                                      <p:to x="100000" y="100000"/>
                                    </p:animScale>
                                  </p:childTnLst>
                                </p:cTn>
                              </p:par>
                            </p:childTnLst>
                          </p:cTn>
                        </p:par>
                      </p:childTnLst>
                    </p:cTn>
                  </p:par>
                  <p:par>
                    <p:cTn id="37" fill="hold">
                      <p:stCondLst>
                        <p:cond delay="indefinite"/>
                      </p:stCondLst>
                      <p:childTnLst>
                        <p:par>
                          <p:cTn id="38" fill="hold">
                            <p:stCondLst>
                              <p:cond delay="0"/>
                            </p:stCondLst>
                            <p:childTnLst>
                              <p:par>
                                <p:cTn id="39" presetID="26" presetClass="entr" presetSubtype="0" fill="hold" grpId="0" nodeType="clickEffect">
                                  <p:stCondLst>
                                    <p:cond delay="0"/>
                                  </p:stCondLst>
                                  <p:childTnLst>
                                    <p:set>
                                      <p:cBhvr>
                                        <p:cTn id="40" dur="1" fill="hold">
                                          <p:stCondLst>
                                            <p:cond delay="0"/>
                                          </p:stCondLst>
                                        </p:cTn>
                                        <p:tgtEl>
                                          <p:spTgt spid="6"/>
                                        </p:tgtEl>
                                        <p:attrNameLst>
                                          <p:attrName>style.visibility</p:attrName>
                                        </p:attrNameLst>
                                      </p:cBhvr>
                                      <p:to>
                                        <p:strVal val="visible"/>
                                      </p:to>
                                    </p:set>
                                    <p:animEffect transition="in" filter="wipe(down)">
                                      <p:cBhvr>
                                        <p:cTn id="41" dur="580">
                                          <p:stCondLst>
                                            <p:cond delay="0"/>
                                          </p:stCondLst>
                                        </p:cTn>
                                        <p:tgtEl>
                                          <p:spTgt spid="6"/>
                                        </p:tgtEl>
                                      </p:cBhvr>
                                    </p:animEffect>
                                    <p:anim calcmode="lin" valueType="num">
                                      <p:cBhvr>
                                        <p:cTn id="42" dur="1822" tmFilter="0,0; 0.14,0.36; 0.43,0.73; 0.71,0.91; 1.0,1.0">
                                          <p:stCondLst>
                                            <p:cond delay="0"/>
                                          </p:stCondLst>
                                        </p:cTn>
                                        <p:tgtEl>
                                          <p:spTgt spid="6"/>
                                        </p:tgtEl>
                                        <p:attrNameLst>
                                          <p:attrName>ppt_x</p:attrName>
                                        </p:attrNameLst>
                                      </p:cBhvr>
                                      <p:tavLst>
                                        <p:tav tm="0">
                                          <p:val>
                                            <p:strVal val="#ppt_x-0.25"/>
                                          </p:val>
                                        </p:tav>
                                        <p:tav tm="100000">
                                          <p:val>
                                            <p:strVal val="#ppt_x"/>
                                          </p:val>
                                        </p:tav>
                                      </p:tavLst>
                                    </p:anim>
                                    <p:anim calcmode="lin" valueType="num">
                                      <p:cBhvr>
                                        <p:cTn id="43" dur="664" tmFilter="0.0,0.0; 0.25,0.07; 0.50,0.2; 0.75,0.467; 1.0,1.0">
                                          <p:stCondLst>
                                            <p:cond delay="0"/>
                                          </p:stCondLst>
                                        </p:cTn>
                                        <p:tgtEl>
                                          <p:spTgt spid="6"/>
                                        </p:tgtEl>
                                        <p:attrNameLst>
                                          <p:attrName>ppt_y</p:attrName>
                                        </p:attrNameLst>
                                      </p:cBhvr>
                                      <p:tavLst>
                                        <p:tav tm="0" fmla="#ppt_y-sin(pi*$)/3">
                                          <p:val>
                                            <p:fltVal val="0.5"/>
                                          </p:val>
                                        </p:tav>
                                        <p:tav tm="100000">
                                          <p:val>
                                            <p:fltVal val="1"/>
                                          </p:val>
                                        </p:tav>
                                      </p:tavLst>
                                    </p:anim>
                                    <p:anim calcmode="lin" valueType="num">
                                      <p:cBhvr>
                                        <p:cTn id="44" dur="664" tmFilter="0, 0; 0.125,0.2665; 0.25,0.4; 0.375,0.465; 0.5,0.5;  0.625,0.535; 0.75,0.6; 0.875,0.7335; 1,1">
                                          <p:stCondLst>
                                            <p:cond delay="664"/>
                                          </p:stCondLst>
                                        </p:cTn>
                                        <p:tgtEl>
                                          <p:spTgt spid="6"/>
                                        </p:tgtEl>
                                        <p:attrNameLst>
                                          <p:attrName>ppt_y</p:attrName>
                                        </p:attrNameLst>
                                      </p:cBhvr>
                                      <p:tavLst>
                                        <p:tav tm="0" fmla="#ppt_y-sin(pi*$)/9">
                                          <p:val>
                                            <p:fltVal val="0"/>
                                          </p:val>
                                        </p:tav>
                                        <p:tav tm="100000">
                                          <p:val>
                                            <p:fltVal val="1"/>
                                          </p:val>
                                        </p:tav>
                                      </p:tavLst>
                                    </p:anim>
                                    <p:anim calcmode="lin" valueType="num">
                                      <p:cBhvr>
                                        <p:cTn id="45" dur="332" tmFilter="0, 0; 0.125,0.2665; 0.25,0.4; 0.375,0.465; 0.5,0.5;  0.625,0.535; 0.75,0.6; 0.875,0.7335; 1,1">
                                          <p:stCondLst>
                                            <p:cond delay="1324"/>
                                          </p:stCondLst>
                                        </p:cTn>
                                        <p:tgtEl>
                                          <p:spTgt spid="6"/>
                                        </p:tgtEl>
                                        <p:attrNameLst>
                                          <p:attrName>ppt_y</p:attrName>
                                        </p:attrNameLst>
                                      </p:cBhvr>
                                      <p:tavLst>
                                        <p:tav tm="0" fmla="#ppt_y-sin(pi*$)/27">
                                          <p:val>
                                            <p:fltVal val="0"/>
                                          </p:val>
                                        </p:tav>
                                        <p:tav tm="100000">
                                          <p:val>
                                            <p:fltVal val="1"/>
                                          </p:val>
                                        </p:tav>
                                      </p:tavLst>
                                    </p:anim>
                                    <p:anim calcmode="lin" valueType="num">
                                      <p:cBhvr>
                                        <p:cTn id="46" dur="164" tmFilter="0, 0; 0.125,0.2665; 0.25,0.4; 0.375,0.465; 0.5,0.5;  0.625,0.535; 0.75,0.6; 0.875,0.7335; 1,1">
                                          <p:stCondLst>
                                            <p:cond delay="1656"/>
                                          </p:stCondLst>
                                        </p:cTn>
                                        <p:tgtEl>
                                          <p:spTgt spid="6"/>
                                        </p:tgtEl>
                                        <p:attrNameLst>
                                          <p:attrName>ppt_y</p:attrName>
                                        </p:attrNameLst>
                                      </p:cBhvr>
                                      <p:tavLst>
                                        <p:tav tm="0" fmla="#ppt_y-sin(pi*$)/81">
                                          <p:val>
                                            <p:fltVal val="0"/>
                                          </p:val>
                                        </p:tav>
                                        <p:tav tm="100000">
                                          <p:val>
                                            <p:fltVal val="1"/>
                                          </p:val>
                                        </p:tav>
                                      </p:tavLst>
                                    </p:anim>
                                    <p:animScale>
                                      <p:cBhvr>
                                        <p:cTn id="47" dur="26">
                                          <p:stCondLst>
                                            <p:cond delay="650"/>
                                          </p:stCondLst>
                                        </p:cTn>
                                        <p:tgtEl>
                                          <p:spTgt spid="6"/>
                                        </p:tgtEl>
                                      </p:cBhvr>
                                      <p:to x="100000" y="60000"/>
                                    </p:animScale>
                                    <p:animScale>
                                      <p:cBhvr>
                                        <p:cTn id="48" dur="166" decel="50000">
                                          <p:stCondLst>
                                            <p:cond delay="676"/>
                                          </p:stCondLst>
                                        </p:cTn>
                                        <p:tgtEl>
                                          <p:spTgt spid="6"/>
                                        </p:tgtEl>
                                      </p:cBhvr>
                                      <p:to x="100000" y="100000"/>
                                    </p:animScale>
                                    <p:animScale>
                                      <p:cBhvr>
                                        <p:cTn id="49" dur="26">
                                          <p:stCondLst>
                                            <p:cond delay="1312"/>
                                          </p:stCondLst>
                                        </p:cTn>
                                        <p:tgtEl>
                                          <p:spTgt spid="6"/>
                                        </p:tgtEl>
                                      </p:cBhvr>
                                      <p:to x="100000" y="80000"/>
                                    </p:animScale>
                                    <p:animScale>
                                      <p:cBhvr>
                                        <p:cTn id="50" dur="166" decel="50000">
                                          <p:stCondLst>
                                            <p:cond delay="1338"/>
                                          </p:stCondLst>
                                        </p:cTn>
                                        <p:tgtEl>
                                          <p:spTgt spid="6"/>
                                        </p:tgtEl>
                                      </p:cBhvr>
                                      <p:to x="100000" y="100000"/>
                                    </p:animScale>
                                    <p:animScale>
                                      <p:cBhvr>
                                        <p:cTn id="51" dur="26">
                                          <p:stCondLst>
                                            <p:cond delay="1642"/>
                                          </p:stCondLst>
                                        </p:cTn>
                                        <p:tgtEl>
                                          <p:spTgt spid="6"/>
                                        </p:tgtEl>
                                      </p:cBhvr>
                                      <p:to x="100000" y="90000"/>
                                    </p:animScale>
                                    <p:animScale>
                                      <p:cBhvr>
                                        <p:cTn id="52" dur="166" decel="50000">
                                          <p:stCondLst>
                                            <p:cond delay="1668"/>
                                          </p:stCondLst>
                                        </p:cTn>
                                        <p:tgtEl>
                                          <p:spTgt spid="6"/>
                                        </p:tgtEl>
                                      </p:cBhvr>
                                      <p:to x="100000" y="100000"/>
                                    </p:animScale>
                                    <p:animScale>
                                      <p:cBhvr>
                                        <p:cTn id="53" dur="26">
                                          <p:stCondLst>
                                            <p:cond delay="1808"/>
                                          </p:stCondLst>
                                        </p:cTn>
                                        <p:tgtEl>
                                          <p:spTgt spid="6"/>
                                        </p:tgtEl>
                                      </p:cBhvr>
                                      <p:to x="100000" y="95000"/>
                                    </p:animScale>
                                    <p:animScale>
                                      <p:cBhvr>
                                        <p:cTn id="54" dur="166" decel="50000">
                                          <p:stCondLst>
                                            <p:cond delay="1834"/>
                                          </p:stCondLst>
                                        </p:cTn>
                                        <p:tgtEl>
                                          <p:spTgt spid="6"/>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6" grpId="0" animBg="1"/>
    </p:bldLst>
  </p:timing>
</p:sld>
</file>

<file path=ppt/theme/theme1.xml><?xml version="1.0" encoding="utf-8"?>
<a:theme xmlns:a="http://schemas.openxmlformats.org/drawingml/2006/main" name="Wisp">
  <a:themeElements>
    <a:clrScheme name="Wisp">
      <a:dk1>
        <a:sysClr val="windowText" lastClr="000000"/>
      </a:dk1>
      <a:lt1>
        <a:sysClr val="window" lastClr="FFFFFF"/>
      </a:lt1>
      <a:dk2>
        <a:srgbClr val="766F54"/>
      </a:dk2>
      <a:lt2>
        <a:srgbClr val="E3EACF"/>
      </a:lt2>
      <a:accent1>
        <a:srgbClr val="A53010"/>
      </a:accent1>
      <a:accent2>
        <a:srgbClr val="DE7E18"/>
      </a:accent2>
      <a:accent3>
        <a:srgbClr val="9F8351"/>
      </a:accent3>
      <a:accent4>
        <a:srgbClr val="728653"/>
      </a:accent4>
      <a:accent5>
        <a:srgbClr val="92AA4C"/>
      </a:accent5>
      <a:accent6>
        <a:srgbClr val="6AAC91"/>
      </a:accent6>
      <a:hlink>
        <a:srgbClr val="FB4A18"/>
      </a:hlink>
      <a:folHlink>
        <a:srgbClr val="FB9318"/>
      </a:folHlink>
    </a:clrScheme>
    <a:fontScheme name="Wisp">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Wisp">
      <a:fillStyleLst>
        <a:solidFill>
          <a:schemeClr val="phClr"/>
        </a:solidFill>
        <a:solidFill>
          <a:schemeClr val="phClr">
            <a:tint val="70000"/>
            <a:lumMod val="104000"/>
          </a:schemeClr>
        </a:solidFill>
        <a:gradFill rotWithShape="1">
          <a:gsLst>
            <a:gs pos="0">
              <a:schemeClr val="phClr">
                <a:tint val="96000"/>
                <a:lumMod val="104000"/>
              </a:schemeClr>
            </a:gs>
            <a:gs pos="100000">
              <a:schemeClr val="phClr">
                <a:shade val="98000"/>
                <a:lumMod val="94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outerShdw blurRad="38100" dist="25400" dir="5400000" rotWithShape="0">
              <a:srgbClr val="000000">
                <a:alpha val="25000"/>
              </a:srgbClr>
            </a:outerShdw>
          </a:effectLst>
        </a:effectStyle>
        <a:effectStyle>
          <a:effectLst>
            <a:outerShdw blurRad="50800" dist="38100" dir="5400000" rotWithShape="0">
              <a:srgbClr val="000000">
                <a:alpha val="60000"/>
              </a:srgbClr>
            </a:outerShdw>
          </a:effectLst>
        </a:effectStyle>
      </a:effectStyleLst>
      <a:bgFillStyleLst>
        <a:solidFill>
          <a:schemeClr val="phClr"/>
        </a:solidFill>
        <a:gradFill rotWithShape="1">
          <a:gsLst>
            <a:gs pos="0">
              <a:schemeClr val="phClr">
                <a:tint val="90000"/>
                <a:lumMod val="120000"/>
              </a:schemeClr>
            </a:gs>
            <a:gs pos="100000">
              <a:schemeClr val="phClr">
                <a:shade val="98000"/>
                <a:satMod val="120000"/>
                <a:lumMod val="98000"/>
              </a:schemeClr>
            </a:gs>
          </a:gsLst>
          <a:lin ang="5400000" scaled="0"/>
        </a:gradFill>
        <a:gradFill rotWithShape="1">
          <a:gsLst>
            <a:gs pos="0">
              <a:schemeClr val="phClr">
                <a:tint val="90000"/>
                <a:satMod val="92000"/>
                <a:lumMod val="120000"/>
              </a:schemeClr>
            </a:gs>
            <a:gs pos="100000">
              <a:schemeClr val="phClr">
                <a:shade val="98000"/>
                <a:satMod val="120000"/>
                <a:lumMod val="98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Wisp" id="{7CB32D59-10C0-40DD-B7BD-2E94284A981C}" vid="{24B1A44C-C006-48B2-A4D7-E5549B3D8CD4}"/>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Wisp</Template>
  <TotalTime>1804</TotalTime>
  <Words>1007</Words>
  <Application>Microsoft Office PowerPoint</Application>
  <PresentationFormat>On-screen Show (4:3)</PresentationFormat>
  <Paragraphs>106</Paragraphs>
  <Slides>33</Slides>
  <Notes>2</Notes>
  <HiddenSlides>0</HiddenSlides>
  <MMClips>1</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33</vt:i4>
      </vt:variant>
    </vt:vector>
  </HeadingPairs>
  <TitlesOfParts>
    <vt:vector size="43" baseType="lpstr">
      <vt:lpstr>Arial Unicode MS</vt:lpstr>
      <vt:lpstr>Arial</vt:lpstr>
      <vt:lpstr>Calibri</vt:lpstr>
      <vt:lpstr>Century Gothic</vt:lpstr>
      <vt:lpstr>NikoshBAN</vt:lpstr>
      <vt:lpstr>Tahoma</vt:lpstr>
      <vt:lpstr>Times New Roman</vt:lpstr>
      <vt:lpstr>Wingdings</vt:lpstr>
      <vt:lpstr>Wingdings 3</vt:lpstr>
      <vt:lpstr>Wisp</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Md. Mahabubul Alam</dc:creator>
  <cp:lastModifiedBy>ASUS-PC</cp:lastModifiedBy>
  <cp:revision>278</cp:revision>
  <dcterms:created xsi:type="dcterms:W3CDTF">2006-08-16T00:00:00Z</dcterms:created>
  <dcterms:modified xsi:type="dcterms:W3CDTF">2020-03-14T07:00:20Z</dcterms:modified>
</cp:coreProperties>
</file>