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1" r:id="rId14"/>
    <p:sldId id="276" r:id="rId15"/>
    <p:sldId id="277" r:id="rId16"/>
    <p:sldId id="278" r:id="rId17"/>
    <p:sldId id="275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64" autoAdjust="0"/>
    <p:restoredTop sz="94660"/>
  </p:normalViewPr>
  <p:slideViewPr>
    <p:cSldViewPr>
      <p:cViewPr>
        <p:scale>
          <a:sx n="93" d="100"/>
          <a:sy n="93" d="100"/>
        </p:scale>
        <p:origin x="-8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56B06-2497-4C23-8877-387362113C8B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A70AA-EA5C-4914-9336-B5A60F0E5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70AA-EA5C-4914-9336-B5A60F0E5E8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amsul9181@gmail.com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3962400"/>
            <a:ext cx="5181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38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609600"/>
            <a:ext cx="4686884" cy="30569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09600"/>
            <a:ext cx="3838575" cy="25036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609600"/>
            <a:ext cx="3810000" cy="25036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43200" y="3505200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বাঁশ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শিল্প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19200"/>
            <a:ext cx="4038600" cy="352459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219200"/>
            <a:ext cx="4038600" cy="352459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3200400" y="5029200"/>
            <a:ext cx="2362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তাঁত শিল্প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3400"/>
            <a:ext cx="4038600" cy="33527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533400"/>
            <a:ext cx="4038600" cy="33527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3886200" y="4343400"/>
            <a:ext cx="205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ঝিনুক শিল্প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0" y="3657600"/>
            <a:ext cx="22605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পাটজাত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শিল্প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 (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609600"/>
            <a:ext cx="4230543" cy="2288655"/>
          </a:xfrm>
          <a:prstGeom prst="rect">
            <a:avLst/>
          </a:prstGeom>
        </p:spPr>
      </p:pic>
      <p:pic>
        <p:nvPicPr>
          <p:cNvPr id="5" name="Picture 4" descr="download (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89464" y="609600"/>
            <a:ext cx="3621136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620232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533400"/>
            <a:ext cx="7025640" cy="42579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09800" y="5334001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সহায়ক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শিল্প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খাতে-উৎপাদনশীলতা-বৃদ্ধি-করায়-২৮-প্রতিষ্ঠানকে-পুরস্কৃত-19072918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1619250"/>
            <a:ext cx="6096000" cy="3619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4600" y="55626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ক্ষুদ্র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ইস্পাত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প্রকৌশল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শিল্প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1295400"/>
            <a:ext cx="3301139" cy="2209800"/>
          </a:xfrm>
          <a:prstGeom prst="rect">
            <a:avLst/>
          </a:prstGeom>
        </p:spPr>
      </p:pic>
      <p:pic>
        <p:nvPicPr>
          <p:cNvPr id="3" name="Picture 2" descr="download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1295400"/>
            <a:ext cx="2971800" cy="22259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3000" y="3810000"/>
            <a:ext cx="609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কেমিক্যাল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ফার্মাসিউটিক্যালস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শিল্প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62200" y="228600"/>
            <a:ext cx="3505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5000" y="2209800"/>
            <a:ext cx="54102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১।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কুটির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শিল্প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  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হস্ত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শিল্প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381000"/>
            <a:ext cx="2667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2362200"/>
            <a:ext cx="6629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smtClean="0">
                <a:latin typeface="NikoshBAN" pitchFamily="2" charset="0"/>
                <a:cs typeface="NikoshBAN" pitchFamily="2" charset="0"/>
              </a:rPr>
              <a:t> 1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কুটির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শিল্পের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বিকাশ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বাধাগ্রস্থ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algn="just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2।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কুটির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শিল্প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প্রধানত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ভিত্তিক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algn="just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3।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কুটির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শিল্পের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কর্মী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43200" y="152400"/>
            <a:ext cx="3048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1828801"/>
            <a:ext cx="6324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এলাকায়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কুটির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শিল্প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গড়ে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উঠেছে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/>
          <p:cNvSpPr/>
          <p:nvPr/>
        </p:nvSpPr>
        <p:spPr>
          <a:xfrm>
            <a:off x="304800" y="609600"/>
            <a:ext cx="8305800" cy="38862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সামছুল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জামিরতলী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মান্দারী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বাজার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লক্ষ্মীপুর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dirty="0" smtClean="0">
                <a:latin typeface="NikoshBAN" pitchFamily="2" charset="0"/>
                <a:cs typeface="NikoshBAN" pitchFamily="2" charset="0"/>
                <a:hlinkClick r:id="rId2"/>
              </a:rPr>
              <a:t>samsul9181@gmail.com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আইডি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নং-৫০২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6088559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3" name="Picture 2" descr="Pictur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609600"/>
            <a:ext cx="8077199" cy="5181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 rot="20094744">
            <a:off x="1828800" y="2971800"/>
            <a:ext cx="5867400" cy="923330"/>
          </a:xfrm>
          <a:prstGeom prst="rect">
            <a:avLst/>
          </a:prstGeom>
          <a:solidFill>
            <a:schemeClr val="tx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685800"/>
            <a:ext cx="6781800" cy="403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শ্রেনিঃ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উদ্যোগ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- ৭ম।</a:t>
            </a:r>
          </a:p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- ৪০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- ১৪/০৩/২০ইং।</a:t>
            </a:r>
          </a:p>
          <a:p>
            <a:pPr algn="ctr"/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1"/>
          <p:cNvSpPr/>
          <p:nvPr/>
        </p:nvSpPr>
        <p:spPr>
          <a:xfrm>
            <a:off x="1676400" y="228600"/>
            <a:ext cx="5943600" cy="9906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765472"/>
            <a:ext cx="3962400" cy="2667000"/>
          </a:xfrm>
          <a:prstGeom prst="rect">
            <a:avLst/>
          </a:prstGeom>
        </p:spPr>
      </p:pic>
      <p:pic>
        <p:nvPicPr>
          <p:cNvPr id="7" name="Picture 6" descr="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0" y="1752600"/>
            <a:ext cx="4800600" cy="26798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1524000"/>
            <a:ext cx="6845144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600" dirty="0" err="1" smtClean="0">
                <a:latin typeface="NikoshBAN" pitchFamily="2" charset="0"/>
                <a:cs typeface="NikoshBAN" pitchFamily="2" charset="0"/>
              </a:rPr>
              <a:t>কুটির</a:t>
            </a:r>
            <a:r>
              <a:rPr lang="en-US" sz="1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600" dirty="0" err="1" smtClean="0">
                <a:latin typeface="NikoshBAN" pitchFamily="2" charset="0"/>
                <a:cs typeface="NikoshBAN" pitchFamily="2" charset="0"/>
              </a:rPr>
              <a:t>শিল্প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2667000" y="609600"/>
            <a:ext cx="2819400" cy="9906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2057400"/>
            <a:ext cx="8229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---</a:t>
            </a:r>
          </a:p>
          <a:p>
            <a:pPr marL="342900" indent="-342900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কুটির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শিল্প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;</a:t>
            </a:r>
          </a:p>
          <a:p>
            <a:pPr marL="342900" indent="-342900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কুটির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শিল্পের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বৈশিষ্ঠ্য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;</a:t>
            </a:r>
          </a:p>
          <a:p>
            <a:pPr marL="342900" indent="-342900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কুটির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শিল্পের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উপযুক্ত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ক্ষেত্রগুলো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3200400" y="457200"/>
            <a:ext cx="2743200" cy="762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1371600"/>
            <a:ext cx="7772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মূলধন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জনবল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নয়।পরিবারের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সদস্যদ্বারা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পরিচালিত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শিল্প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হচ্চে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কুটির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শিল্প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উল্ল্যেখযোগ্য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ইহা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শিল্পে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কাঁচামাল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দেশিয়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খন্ড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কুটির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শিল্প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শিল্পের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স্বল্প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মূলধনের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276600" y="32766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মৃৎ শিল্প</a:t>
            </a:r>
            <a:endParaRPr lang="en-US" sz="40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685800"/>
            <a:ext cx="3630386" cy="2033016"/>
          </a:xfrm>
          <a:prstGeom prst="rect">
            <a:avLst/>
          </a:prstGeom>
        </p:spPr>
      </p:pic>
      <p:pic>
        <p:nvPicPr>
          <p:cNvPr id="11" name="Picture 10" descr="download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685800"/>
            <a:ext cx="3673929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838200"/>
            <a:ext cx="3387417" cy="2362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838200"/>
            <a:ext cx="3581400" cy="2362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05200" y="38100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হস্ত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শিল্প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</TotalTime>
  <Words>248</Words>
  <Application>Microsoft Office PowerPoint</Application>
  <PresentationFormat>On-screen Show (4:3)</PresentationFormat>
  <Paragraphs>44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Windows User</cp:lastModifiedBy>
  <cp:revision>133</cp:revision>
  <dcterms:created xsi:type="dcterms:W3CDTF">2006-08-16T00:00:00Z</dcterms:created>
  <dcterms:modified xsi:type="dcterms:W3CDTF">2020-03-14T07:01:03Z</dcterms:modified>
</cp:coreProperties>
</file>