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8" r:id="rId8"/>
    <p:sldId id="269" r:id="rId9"/>
    <p:sldId id="261" r:id="rId10"/>
    <p:sldId id="262" r:id="rId11"/>
    <p:sldId id="263" r:id="rId12"/>
    <p:sldId id="264" r:id="rId13"/>
    <p:sldId id="266" r:id="rId14"/>
    <p:sldId id="265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111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5DD03-DAB2-4712-81A3-2459F8ED02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6C6F8F-7F96-4669-B7FD-F6E94B3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C5678-5060-4E8B-94DE-54E061B8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3E1C-DD87-4934-9440-A5AFC513F6EF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8D491-C1CD-4950-83D3-A7C03628C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42ED8-71CE-4908-A811-4E12BBBE9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A505-4707-4A31-8D07-FBC4E506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09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F3FB-FC25-47C3-8682-B885B6ADE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A09DFF-5319-458C-A36D-40B3B70E75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4F9B2-44C6-47F7-BF85-D4A9F3A70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3E1C-DD87-4934-9440-A5AFC513F6EF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CA2FD-2A1E-478C-8C88-26516AF17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88F19-C5BE-4739-BE68-E1B7DA4F0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A505-4707-4A31-8D07-FBC4E506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30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6D9CBA-6C42-45B5-B96B-9EABE81AA0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CE7E18-1233-439F-8631-C87A6DAFBA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AE049-1EA7-48C1-B507-35389B6CD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3E1C-DD87-4934-9440-A5AFC513F6EF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A3D79-9B01-45B1-99CA-455260F58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DEDE5-EFA9-4C6E-BD91-DA2697DF8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A505-4707-4A31-8D07-FBC4E506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4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61169-9DE8-471D-8E5A-185AB095B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8AEFC-0E2A-478C-9FE1-8727A2044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E021D-3ABB-4B53-8F6A-671B7E3F8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3E1C-DD87-4934-9440-A5AFC513F6EF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11910-9B97-4C9E-9466-40BA370C8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88F64-C297-4DBD-84A2-E396D6BAA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A505-4707-4A31-8D07-FBC4E506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4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235A3-C09C-44CC-B718-D0603CF4B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3F8C4-8926-4766-8C81-0E4ED8784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D9772-2E55-43CF-B4FA-B9FFB416F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3E1C-DD87-4934-9440-A5AFC513F6EF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65C6F-3A3D-4CEE-BC32-5EA3BAFC0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B59EB-4AE5-4A7E-BF2E-3818A0C47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A505-4707-4A31-8D07-FBC4E506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50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744D6-32C3-40EF-B594-87424FC50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6E7DF-90C6-4489-A068-628DB355F2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D39B2E-8461-4D88-B59A-7561A35FD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C63DB-E74B-4821-9F28-A93ACB048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3E1C-DD87-4934-9440-A5AFC513F6EF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6F779-5782-4E62-AFD8-4DA4B1BCA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691D2-8CBF-473A-8798-B57BF70ED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A505-4707-4A31-8D07-FBC4E506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78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9BAF9-0B00-444A-AE07-86E1ED2ED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BC10A-3075-44F1-8721-89BE10408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360833-A425-4CA3-BA45-5809BFB1D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8E8C7B-A4FB-4FC2-BC2D-F03634423A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CEDEE1-E76E-4F3A-8236-5C278A3E50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0936C3-7AD2-4B59-A9C2-ADC164FBF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3E1C-DD87-4934-9440-A5AFC513F6EF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AE7593-3911-4E64-B17D-16508B267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F4077A-DD7C-49D8-BB39-50BDE45C7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A505-4707-4A31-8D07-FBC4E506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53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1CD78-C795-4BCE-9EFE-4B0CCE42F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C7F6C6-DB90-49C4-9AC5-7D96694AB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3E1C-DD87-4934-9440-A5AFC513F6EF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F7F9A0-F773-41C9-90DE-2143A5B95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F520F0-6001-4A0E-9F2E-CB17F5C89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A505-4707-4A31-8D07-FBC4E506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2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0468E5-CCC0-4DEB-A1D9-D47A5C52B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3E1C-DD87-4934-9440-A5AFC513F6EF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68CC70-A939-49E0-916B-38DA6740A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65FED-C439-4A7F-9519-E75AB8026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A505-4707-4A31-8D07-FBC4E506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44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BB5D1-797A-44AD-A693-D2EE7627E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BF0D2-93E5-46BC-88B4-5562E55B5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570037-E7D6-4E79-8D8B-B5D47F4A95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92B8F-C3F0-4281-A4B1-E0DE99AA4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3E1C-DD87-4934-9440-A5AFC513F6EF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A791F4-47C5-4FC7-8E15-4001CD527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5E11FA-82C0-41C2-896F-8068ACFBB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A505-4707-4A31-8D07-FBC4E506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7F4F5-8A6E-490E-AD4A-ED4C3C5C0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C26B0B-E3A4-4DD8-AC09-D0FB18D6F8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F41AEA-2A77-483F-908B-33F95902D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E3C946-7BB2-4694-968D-CDD47AAD9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3E1C-DD87-4934-9440-A5AFC513F6EF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837E00-6949-447A-899B-8E127ED06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6951A-F234-4E68-9A7D-20A42B9C9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A505-4707-4A31-8D07-FBC4E506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47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7CFB75-0310-4EF8-B5D5-831AB1882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EB23C-CA0A-4203-84D5-67EEBFBA1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FA76C-6EBF-4256-AA5A-C9BC2AB179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A3E1C-DD87-4934-9440-A5AFC513F6EF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5FC06-646C-468A-B66C-56ED02E22E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2A628-41AB-4998-829B-7B06C93A88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5A505-4707-4A31-8D07-FBC4E506B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5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C7336-CD3F-4FB1-AC42-70B9BE84A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3200" y="1122362"/>
            <a:ext cx="6358988" cy="4248149"/>
          </a:xfrm>
        </p:spPr>
        <p:txBody>
          <a:bodyPr>
            <a:normAutofit/>
          </a:bodyPr>
          <a:lstStyle/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09AC8B-A1C5-4C1E-B213-28B6409F5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18228" y="3545768"/>
            <a:ext cx="6358988" cy="1655762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BEC7D3-81D2-40A8-B2EF-199919977F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477" y="829994"/>
            <a:ext cx="8342141" cy="466712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6" name="Star: 5 Points 5">
            <a:extLst>
              <a:ext uri="{FF2B5EF4-FFF2-40B4-BE49-F238E27FC236}">
                <a16:creationId xmlns:a16="http://schemas.microsoft.com/office/drawing/2014/main" id="{10B7457A-AB0C-48C1-933A-69CAED9C242C}"/>
              </a:ext>
            </a:extLst>
          </p:cNvPr>
          <p:cNvSpPr/>
          <p:nvPr/>
        </p:nvSpPr>
        <p:spPr>
          <a:xfrm>
            <a:off x="4178496" y="913228"/>
            <a:ext cx="4923692" cy="2549306"/>
          </a:xfrm>
          <a:prstGeom prst="star5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48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8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48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</p:txBody>
      </p:sp>
    </p:spTree>
    <p:extLst>
      <p:ext uri="{BB962C8B-B14F-4D97-AF65-F5344CB8AC3E}">
        <p14:creationId xmlns:p14="http://schemas.microsoft.com/office/powerpoint/2010/main" val="74273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5EDFCF-3C94-4A4C-A642-D7F3E2A83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945" y="998806"/>
            <a:ext cx="6893169" cy="404317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8F3C26D-C5E0-4D16-B36F-FE0E1234380D}"/>
              </a:ext>
            </a:extLst>
          </p:cNvPr>
          <p:cNvSpPr/>
          <p:nvPr/>
        </p:nvSpPr>
        <p:spPr>
          <a:xfrm>
            <a:off x="4389120" y="5401994"/>
            <a:ext cx="3319975" cy="717452"/>
          </a:xfrm>
          <a:prstGeom prst="rect">
            <a:avLst/>
          </a:prstGeom>
          <a:solidFill>
            <a:srgbClr val="00206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বিভিন্ন টুলবার চিন্নিত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1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393B263-7049-45E9-9FBE-E79A711480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39" y="450166"/>
            <a:ext cx="7469945" cy="492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17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082FB-4A78-4C83-96C1-2F1A1CE17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1169" y="365125"/>
            <a:ext cx="6499274" cy="1325563"/>
          </a:xfr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r>
              <a:rPr lang="bn-IN" sz="48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BFA6F-285E-4E7A-AFB7-69A327DD8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1168" y="1690688"/>
            <a:ext cx="6499275" cy="3275207"/>
          </a:xfr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bn-IN" dirty="0">
                <a:solidFill>
                  <a:schemeClr val="accent6"/>
                </a:solidFill>
              </a:rPr>
              <a:t>ক দল </a:t>
            </a:r>
          </a:p>
          <a:p>
            <a:r>
              <a:rPr lang="bn-IN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কম্পিউটার নিয়ে বাংলা ফন্টের কাজ করবে।</a:t>
            </a:r>
          </a:p>
          <a:p>
            <a:r>
              <a:rPr lang="bn-IN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দল</a:t>
            </a:r>
          </a:p>
          <a:p>
            <a:r>
              <a:rPr lang="bn-IN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ভাবে ল্যাবটবে বসে ছুটি আবেদন লেখিবে।</a:t>
            </a:r>
            <a:endParaRPr lang="en-US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47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0A518-24B3-4E1C-938B-BEB66C49E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6763" y="365125"/>
            <a:ext cx="7188592" cy="1325563"/>
          </a:xfr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			</a:t>
            </a:r>
            <a:r>
              <a:rPr lang="bn-IN" sz="4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24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F7199-925B-40D2-BB18-FE2213AC6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1690688"/>
            <a:ext cx="7188592" cy="2726567"/>
          </a:xfr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কী বোর্ডের ফাংশন কী কয়টি?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২।ল্যাবপ্ট কী ভাবে অন এবং অফ করে।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৩।বাংলায় লিখতে হলে কী সফটওয়ার ব্যবহার করবে?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96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900B1AF-7020-425A-BF7D-5EC9A4BFDD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486" y="534572"/>
            <a:ext cx="6696222" cy="353099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71E2A6D-8664-44E6-AE56-31525CAB4B4A}"/>
              </a:ext>
            </a:extLst>
          </p:cNvPr>
          <p:cNvSpPr/>
          <p:nvPr/>
        </p:nvSpPr>
        <p:spPr>
          <a:xfrm>
            <a:off x="3010486" y="4065564"/>
            <a:ext cx="6696222" cy="144897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</a:p>
          <a:p>
            <a:pPr algn="ctr"/>
            <a:r>
              <a:rPr lang="bn-IN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 বরাবর দুই দিনের ছুটির আবেদন লিখে আনবে।</a:t>
            </a:r>
            <a:endParaRPr lang="en-US" sz="2800" dirty="0">
              <a:solidFill>
                <a:schemeClr val="accent3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71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A74F44F-9F2A-4427-913F-0B1CA42DC4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049" y="857250"/>
            <a:ext cx="7343336" cy="5143500"/>
          </a:xfrm>
          <a:prstGeom prst="rect">
            <a:avLst/>
          </a:prstGeom>
        </p:spPr>
      </p:pic>
      <p:sp>
        <p:nvSpPr>
          <p:cNvPr id="7" name="Arrow: Left-Right 6">
            <a:extLst>
              <a:ext uri="{FF2B5EF4-FFF2-40B4-BE49-F238E27FC236}">
                <a16:creationId xmlns:a16="http://schemas.microsoft.com/office/drawing/2014/main" id="{CFB986E2-32CB-4B16-B9CC-FCF0A747B7BB}"/>
              </a:ext>
            </a:extLst>
          </p:cNvPr>
          <p:cNvSpPr/>
          <p:nvPr/>
        </p:nvSpPr>
        <p:spPr>
          <a:xfrm>
            <a:off x="5767755" y="4804996"/>
            <a:ext cx="4079630" cy="1195754"/>
          </a:xfrm>
          <a:prstGeom prst="left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98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44FFD-1CFC-4F0C-B106-4F7628DDFA5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IN" sz="3200" dirty="0"/>
              <a:t>				</a:t>
            </a:r>
            <a:r>
              <a:rPr lang="bn-IN" sz="5400" dirty="0">
                <a:solidFill>
                  <a:schemeClr val="accent2">
                    <a:lumMod val="75000"/>
                  </a:schemeClr>
                </a:solidFill>
              </a:rPr>
              <a:t>পরিচিতি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E50DD-8A17-4F82-85F9-63AE3E13B3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87513"/>
            <a:ext cx="5181600" cy="4351338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IN" dirty="0">
                <a:solidFill>
                  <a:schemeClr val="accent2">
                    <a:lumMod val="50000"/>
                  </a:schemeClr>
                </a:solidFill>
              </a:rPr>
              <a:t>জাকির হোসেন।</a:t>
            </a:r>
          </a:p>
          <a:p>
            <a:r>
              <a:rPr lang="bn-IN" dirty="0">
                <a:solidFill>
                  <a:schemeClr val="accent2">
                    <a:lumMod val="50000"/>
                  </a:schemeClr>
                </a:solidFill>
              </a:rPr>
              <a:t>সহকারী শিক্ষক রাজৈ স্বজন গাঁও</a:t>
            </a:r>
          </a:p>
          <a:p>
            <a:r>
              <a:rPr lang="bn-IN" dirty="0">
                <a:solidFill>
                  <a:schemeClr val="accent2">
                    <a:lumMod val="50000"/>
                  </a:schemeClr>
                </a:solidFill>
              </a:rPr>
              <a:t>দাখিল মাদরাসা ভালুকা ।</a:t>
            </a:r>
          </a:p>
          <a:p>
            <a:r>
              <a:rPr lang="bn-IN" dirty="0">
                <a:solidFill>
                  <a:schemeClr val="accent2">
                    <a:lumMod val="50000"/>
                  </a:schemeClr>
                </a:solidFill>
              </a:rPr>
              <a:t>ময়মনসিংহ।</a:t>
            </a:r>
          </a:p>
          <a:p>
            <a:r>
              <a:rPr lang="bn-IN" dirty="0">
                <a:solidFill>
                  <a:schemeClr val="accent2">
                    <a:lumMod val="50000"/>
                  </a:schemeClr>
                </a:solidFill>
              </a:rPr>
              <a:t>মোবাইল নম্বর ০১৭২০২৪১৪৮৬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51276-5200-405A-AECE-342A25A91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87513"/>
            <a:ext cx="5181600" cy="4351338"/>
          </a:xfr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bn-IN" dirty="0"/>
              <a:t>শ্রেনিঃ সপ্তম।</a:t>
            </a:r>
          </a:p>
          <a:p>
            <a:r>
              <a:rPr lang="bn-IN" dirty="0"/>
              <a:t>বিষয়ঃতথ্যওযোগাযোগ প্রযুক্তি</a:t>
            </a:r>
            <a:r>
              <a:rPr lang="en-US" dirty="0"/>
              <a:t>।</a:t>
            </a:r>
            <a:endParaRPr lang="bn-IN" dirty="0"/>
          </a:p>
          <a:p>
            <a:r>
              <a:rPr lang="bn-IN" dirty="0"/>
              <a:t>অধ্যায়ঃ চতুর্থ।</a:t>
            </a:r>
          </a:p>
          <a:p>
            <a:r>
              <a:rPr lang="bn-IN" dirty="0"/>
              <a:t>সময়ঃ৫০মিনিট।</a:t>
            </a:r>
          </a:p>
          <a:p>
            <a:r>
              <a:rPr lang="bn-IN" dirty="0"/>
              <a:t>তারিখঃ১১/০৩/২০২০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55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E5629-9750-4544-A304-FB77C589C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462" y="365125"/>
            <a:ext cx="8721970" cy="1325563"/>
          </a:xfr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bn-IN" dirty="0"/>
              <a:t>			</a:t>
            </a:r>
            <a:r>
              <a:rPr lang="en-US" sz="360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</a:t>
            </a:r>
            <a:r>
              <a:rPr lang="en-US" sz="36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</a:t>
            </a:r>
            <a:r>
              <a:rPr lang="bn-IN" sz="36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endParaRPr lang="en-US" dirty="0">
              <a:solidFill>
                <a:schemeClr val="accent5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484FCB6-EA04-49A7-8B58-E964AD7D9E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462" y="1690688"/>
            <a:ext cx="8721970" cy="4626952"/>
          </a:xfrm>
        </p:spPr>
      </p:pic>
    </p:spTree>
    <p:extLst>
      <p:ext uri="{BB962C8B-B14F-4D97-AF65-F5344CB8AC3E}">
        <p14:creationId xmlns:p14="http://schemas.microsoft.com/office/powerpoint/2010/main" val="237744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20091-D184-4CF2-B848-78D09B37F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8926" y="801223"/>
            <a:ext cx="8314006" cy="1041645"/>
          </a:xfr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				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ইনপুট ডিভাইস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C6A20FB-C3F2-4993-8B3D-723DB51744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342" y="1842868"/>
            <a:ext cx="8314006" cy="4375052"/>
          </a:xfrm>
        </p:spPr>
      </p:pic>
    </p:spTree>
    <p:extLst>
      <p:ext uri="{BB962C8B-B14F-4D97-AF65-F5344CB8AC3E}">
        <p14:creationId xmlns:p14="http://schemas.microsoft.com/office/powerpoint/2010/main" val="344188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AEA73-0166-437D-B0B5-27B06E05E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717" y="365125"/>
            <a:ext cx="8004518" cy="1325563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			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36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20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7282A-7BBB-4910-AD70-D653F49F0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3718" y="1690688"/>
            <a:ext cx="8004518" cy="3218937"/>
          </a:xfrm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bn-IN" sz="32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ওয়ার্ড প্রসেসর ব্যবহার লেখালেখি করতে পারবে।</a:t>
            </a:r>
          </a:p>
          <a:p>
            <a:r>
              <a:rPr lang="bn-IN" sz="32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কী  বোর্ডে বিভিন্ন কৌশল ব্যাখ্যা করতে পারবে।</a:t>
            </a:r>
          </a:p>
          <a:p>
            <a:r>
              <a:rPr lang="bn-IN" sz="32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ফাইলে সেইভ ও ডুকোমেন্ট তৈরি করার নিয়ম জানবে।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58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A721571-9F2B-4116-80E9-BC33CBCFA3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441" y="882315"/>
            <a:ext cx="7074569" cy="474846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A4BD993-1CBB-4638-99C3-86C0F793E2BE}"/>
              </a:ext>
            </a:extLst>
          </p:cNvPr>
          <p:cNvSpPr/>
          <p:nvPr/>
        </p:nvSpPr>
        <p:spPr>
          <a:xfrm>
            <a:off x="3842084" y="5975685"/>
            <a:ext cx="4507832" cy="497306"/>
          </a:xfrm>
          <a:prstGeom prst="rect">
            <a:avLst/>
          </a:prstGeom>
          <a:solidFill>
            <a:schemeClr val="bg2">
              <a:lumMod val="2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কম্পিউটারের বিভিন্ন যন্ত</a:t>
            </a:r>
            <a:endParaRPr lang="en-US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42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B0048EB-B875-43DD-AAE5-B243A79267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958" y="978568"/>
            <a:ext cx="7652084" cy="447574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2094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0B019C-A33C-4478-A355-57F0BEB468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569" y="1026695"/>
            <a:ext cx="6801852" cy="4523873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2300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B5F71C1-F697-4C2A-9711-59DE824DA4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80" y="581097"/>
            <a:ext cx="8862645" cy="507682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91128D2-2142-4092-928F-D44EC8BEF99E}"/>
              </a:ext>
            </a:extLst>
          </p:cNvPr>
          <p:cNvSpPr/>
          <p:nvPr/>
        </p:nvSpPr>
        <p:spPr>
          <a:xfrm>
            <a:off x="4220307" y="3246120"/>
            <a:ext cx="3235570" cy="9425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MICROSOFT WORD</a:t>
            </a:r>
          </a:p>
        </p:txBody>
      </p:sp>
    </p:spTree>
    <p:extLst>
      <p:ext uri="{BB962C8B-B14F-4D97-AF65-F5344CB8AC3E}">
        <p14:creationId xmlns:p14="http://schemas.microsoft.com/office/powerpoint/2010/main" val="13647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131</Words>
  <Application>Microsoft Office PowerPoint</Application>
  <PresentationFormat>Widescreen</PresentationFormat>
  <Paragraphs>33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    পরিচিতি</vt:lpstr>
      <vt:lpstr>   কম্পিউটা লেব</vt:lpstr>
      <vt:lpstr>    ইনপুট ডিভাইস</vt:lpstr>
      <vt:lpstr>    শিখন 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দলীয় কাজ</vt:lpstr>
      <vt:lpstr>   মূল্যায়ন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SUCCESS</dc:creator>
  <cp:lastModifiedBy>SUCCESS</cp:lastModifiedBy>
  <cp:revision>30</cp:revision>
  <dcterms:created xsi:type="dcterms:W3CDTF">2020-03-12T04:28:51Z</dcterms:created>
  <dcterms:modified xsi:type="dcterms:W3CDTF">2020-03-14T04:46:55Z</dcterms:modified>
</cp:coreProperties>
</file>