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9"/>
  </p:notesMasterIdLst>
  <p:sldIdLst>
    <p:sldId id="332" r:id="rId3"/>
    <p:sldId id="333" r:id="rId4"/>
    <p:sldId id="314" r:id="rId5"/>
    <p:sldId id="335" r:id="rId6"/>
    <p:sldId id="297" r:id="rId7"/>
    <p:sldId id="287" r:id="rId8"/>
    <p:sldId id="337" r:id="rId9"/>
    <p:sldId id="321" r:id="rId10"/>
    <p:sldId id="315" r:id="rId11"/>
    <p:sldId id="318" r:id="rId12"/>
    <p:sldId id="319" r:id="rId13"/>
    <p:sldId id="317" r:id="rId14"/>
    <p:sldId id="289" r:id="rId15"/>
    <p:sldId id="313" r:id="rId16"/>
    <p:sldId id="323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A328D-6066-44DB-A26D-AD60B3B0CB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4C411-7C56-4504-B3C5-8D420C5F29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500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6659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057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teacher can ask the students</a:t>
            </a:r>
            <a:r>
              <a:rPr lang="en-US" baseline="0" dirty="0" smtClean="0"/>
              <a:t> to describe the pictures.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0760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434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Answers may vary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8796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Answers may vary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0148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Answers may vary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4C411-7C56-4504-B3C5-8D420C5F29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701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1.png"/><Relationship Id="rId4" Type="http://schemas.microsoft.com/office/2007/relationships/media" Target="../media/media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media" Target="../media/media1.wav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30" y="13854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32330" y="-27709"/>
            <a:ext cx="9180943" cy="6885709"/>
            <a:chOff x="-32330" y="-27709"/>
            <a:chExt cx="9180943" cy="68857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330" y="-27709"/>
              <a:ext cx="9180943" cy="688570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024208" y="76200"/>
              <a:ext cx="78579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anose="02020603050405020304" pitchFamily="18" charset="0"/>
                </a:rPr>
                <a:t>E</a:t>
              </a:r>
              <a:endParaRPr lang="en-US" sz="96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33751" y="77450"/>
              <a:ext cx="70564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anose="02020603050405020304" pitchFamily="18" charset="0"/>
                </a:rPr>
                <a:t>L</a:t>
              </a:r>
              <a:endParaRPr lang="en-US" sz="96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85265" y="76200"/>
              <a:ext cx="130035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cap="none" spc="0" dirty="0" smtClean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anose="02020603050405020304" pitchFamily="18" charset="0"/>
                </a:rPr>
                <a:t>W</a:t>
              </a:r>
              <a:endParaRPr lang="en-US" sz="96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64556" y="76200"/>
              <a:ext cx="1260280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anose="02020603050405020304" pitchFamily="18" charset="0"/>
                </a:rPr>
                <a:t>M</a:t>
              </a:r>
              <a:endParaRPr lang="en-US" sz="96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40487" y="77450"/>
              <a:ext cx="101662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anose="02020603050405020304" pitchFamily="18" charset="0"/>
                </a:rPr>
                <a:t>O</a:t>
              </a:r>
              <a:endParaRPr lang="en-US" sz="96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38101" y="77450"/>
              <a:ext cx="837088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anose="02020603050405020304" pitchFamily="18" charset="0"/>
                </a:rPr>
                <a:t>C</a:t>
              </a:r>
              <a:endParaRPr lang="en-US" sz="96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53208" y="76200"/>
              <a:ext cx="78579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dirty="0">
                  <a:ln w="1905"/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Times New Roman" panose="02020603050405020304" pitchFamily="18" charset="0"/>
                </a:rPr>
                <a:t>E</a:t>
              </a:r>
              <a:endParaRPr lang="en-US" sz="9600" b="1" cap="none" spc="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63614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1" y="1752600"/>
            <a:ext cx="2466975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381000" y="2209800"/>
            <a:ext cx="56388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_____________________ 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429000"/>
            <a:ext cx="5631873" cy="1905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Michael Madhusudan Dutt composed a sonnet in Bangla named “Kopotaksha Nad”.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473" y="387927"/>
            <a:ext cx="7924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some information on Michael. Make questions for the statements.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9839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800600"/>
            <a:ext cx="7848600" cy="137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His famous satiric drama is “Buro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haliker Ghare Row”.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00200" y="1544196"/>
            <a:ext cx="4953000" cy="18848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26473" y="152400"/>
            <a:ext cx="7924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some information on Michael. Make questions for the statements.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599" y="3733800"/>
            <a:ext cx="7841673" cy="7724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____________________________ 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834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7" y="1447800"/>
            <a:ext cx="3910444" cy="26169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765964" y="2590800"/>
            <a:ext cx="4114800" cy="1541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He lived at 12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Rue Des Chantiers, 78000 Versailles,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France.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2059" y="5725418"/>
            <a:ext cx="7259783" cy="6753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His days in Europe were not good.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6473" y="152400"/>
            <a:ext cx="7924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some information on Michael. Make questions for the statements.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1371600"/>
            <a:ext cx="408016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____________ 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2841" y="4622236"/>
            <a:ext cx="7240559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___________________________ 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3475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7481" y="1286470"/>
            <a:ext cx="2916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Pair </a:t>
            </a:r>
            <a:r>
              <a:rPr lang="en-US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</a:t>
            </a:r>
            <a:endParaRPr lang="en-US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773740"/>
            <a:ext cx="77724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text book section C. Make questions for the statements given there.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27" y="4924452"/>
            <a:ext cx="1451123" cy="1627016"/>
          </a:xfrm>
          <a:prstGeom prst="ellipse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596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143000"/>
            <a:ext cx="72390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Evaluation </a:t>
            </a:r>
          </a:p>
          <a:p>
            <a:pPr algn="ctr"/>
            <a:r>
              <a:rPr lang="en-US" sz="3600" dirty="0" smtClean="0"/>
              <a:t>1.Where did </a:t>
            </a:r>
            <a:r>
              <a:rPr lang="en-US" sz="3600" dirty="0" err="1" smtClean="0"/>
              <a:t>Madhusudan</a:t>
            </a:r>
            <a:r>
              <a:rPr lang="en-US" sz="3600" dirty="0" smtClean="0"/>
              <a:t>  born?</a:t>
            </a:r>
          </a:p>
          <a:p>
            <a:pPr algn="ctr"/>
            <a:r>
              <a:rPr lang="en-US" sz="3600" dirty="0" smtClean="0"/>
              <a:t>2.What was he famous for?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39494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3241" y="1438870"/>
            <a:ext cx="3522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 </a:t>
            </a:r>
            <a:r>
              <a:rPr lang="en-US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</a:t>
            </a:r>
            <a:endParaRPr lang="en-US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773740"/>
            <a:ext cx="77724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the story of Michael is related to the unit theme </a:t>
            </a:r>
            <a:r>
              <a:rPr lang="en-US" sz="3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27" y="4924452"/>
            <a:ext cx="1451123" cy="1627016"/>
          </a:xfrm>
          <a:prstGeom prst="ellipse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77278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91270"/>
            <a:ext cx="6858000" cy="92333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 All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571750"/>
            <a:ext cx="3143250" cy="352425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371600" y="4786745"/>
            <a:ext cx="609600" cy="6096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219200" y="4724400"/>
            <a:ext cx="1066800" cy="85205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063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1447800"/>
            <a:ext cx="7543800" cy="49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Kazi</a:t>
            </a:r>
            <a:r>
              <a:rPr lang="en-US" sz="3600" dirty="0" smtClean="0"/>
              <a:t> </a:t>
            </a:r>
            <a:r>
              <a:rPr lang="en-US" sz="3600" dirty="0" err="1" smtClean="0"/>
              <a:t>Umme</a:t>
            </a:r>
            <a:r>
              <a:rPr lang="en-US" sz="3600" dirty="0" smtClean="0"/>
              <a:t> </a:t>
            </a:r>
            <a:r>
              <a:rPr lang="en-US" sz="3600" dirty="0" err="1" smtClean="0"/>
              <a:t>Kulchum</a:t>
            </a:r>
            <a:endParaRPr lang="en-US" sz="3600" dirty="0" smtClean="0"/>
          </a:p>
          <a:p>
            <a:pPr algn="ctr"/>
            <a:r>
              <a:rPr lang="en-US" sz="3600" dirty="0" smtClean="0"/>
              <a:t>Assistant Teacher </a:t>
            </a:r>
          </a:p>
          <a:p>
            <a:pPr algn="ctr"/>
            <a:r>
              <a:rPr lang="en-US" sz="3600" dirty="0" err="1" smtClean="0"/>
              <a:t>Suapara</a:t>
            </a:r>
            <a:r>
              <a:rPr lang="en-US" sz="3600" dirty="0" smtClean="0"/>
              <a:t> G.K High School </a:t>
            </a:r>
          </a:p>
          <a:p>
            <a:pPr algn="ctr"/>
            <a:r>
              <a:rPr lang="en-US" sz="3600" dirty="0" err="1" smtClean="0"/>
              <a:t>Shahrasti,Chandpur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676400" y="152400"/>
            <a:ext cx="60198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Introduction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945100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51" r="22851"/>
          <a:stretch/>
        </p:blipFill>
        <p:spPr>
          <a:xfrm>
            <a:off x="3579278" y="1738178"/>
            <a:ext cx="1830922" cy="25290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53115" y="504531"/>
            <a:ext cx="71628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is the sonnet writer out of them?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0494" y="5624531"/>
            <a:ext cx="394270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Michael Madhusudan Dutt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86" r="5443"/>
          <a:stretch/>
        </p:blipFill>
        <p:spPr>
          <a:xfrm>
            <a:off x="6210962" y="1717396"/>
            <a:ext cx="2399638" cy="2549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8177"/>
            <a:ext cx="1772294" cy="2467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51" r="22851"/>
          <a:stretch/>
        </p:blipFill>
        <p:spPr>
          <a:xfrm>
            <a:off x="2958462" y="1371600"/>
            <a:ext cx="2952106" cy="40776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89444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82" y="2415193"/>
            <a:ext cx="1981200" cy="33590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Up Arrow 5"/>
          <p:cNvSpPr/>
          <p:nvPr/>
        </p:nvSpPr>
        <p:spPr>
          <a:xfrm>
            <a:off x="4544084" y="1727662"/>
            <a:ext cx="180316" cy="68753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Rectangle 6"/>
          <p:cNvSpPr/>
          <p:nvPr/>
        </p:nvSpPr>
        <p:spPr>
          <a:xfrm>
            <a:off x="6224152" y="2551573"/>
            <a:ext cx="2615048" cy="13335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wanted to be like an Englishman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503257" y="3218323"/>
            <a:ext cx="720895" cy="21838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/>
          <p:cNvSpPr/>
          <p:nvPr/>
        </p:nvSpPr>
        <p:spPr>
          <a:xfrm rot="480000">
            <a:off x="6075621" y="4959160"/>
            <a:ext cx="2615048" cy="13335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wrote many English poems and dramas</a:t>
            </a:r>
          </a:p>
        </p:txBody>
      </p:sp>
      <p:sp>
        <p:nvSpPr>
          <p:cNvPr id="10" name="Right Arrow 9"/>
          <p:cNvSpPr/>
          <p:nvPr/>
        </p:nvSpPr>
        <p:spPr>
          <a:xfrm rot="1080000">
            <a:off x="5426430" y="5130687"/>
            <a:ext cx="685800" cy="1828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 rot="-720000">
            <a:off x="527251" y="4959161"/>
            <a:ext cx="2615048" cy="13335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appreciated for his deeds</a:t>
            </a:r>
          </a:p>
        </p:txBody>
      </p:sp>
      <p:sp>
        <p:nvSpPr>
          <p:cNvPr id="12" name="Right Arrow 11"/>
          <p:cNvSpPr/>
          <p:nvPr/>
        </p:nvSpPr>
        <p:spPr>
          <a:xfrm rot="20520000" flipH="1">
            <a:off x="3088478" y="5154584"/>
            <a:ext cx="685800" cy="1828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>
            <a:off x="332504" y="2551573"/>
            <a:ext cx="2615048" cy="13335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felt for his motherland and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returned home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21660000" flipH="1">
            <a:off x="2946008" y="3247861"/>
            <a:ext cx="685800" cy="1828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7382" y="1295400"/>
            <a:ext cx="86868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information about Michael Madhusudan Dutt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404752" y="394162"/>
            <a:ext cx="2615048" cy="13335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took education from Europe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2325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349514"/>
            <a:ext cx="39693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Today our topic is</a:t>
            </a:r>
            <a:endParaRPr kumimoji="0" lang="en-US" sz="40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2491" y="2362200"/>
            <a:ext cx="5758436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return of the native</a:t>
            </a:r>
            <a:endParaRPr lang="en-US" sz="4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1795" y="3352800"/>
            <a:ext cx="2153154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noProof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Unit- 12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Lesson- 3</a:t>
            </a:r>
            <a:endParaRPr kumimoji="0" lang="en-US" sz="40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27" y="4924452"/>
            <a:ext cx="1451123" cy="1627016"/>
          </a:xfrm>
          <a:prstGeom prst="ellipse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91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5253" y="1044714"/>
            <a:ext cx="7063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2800" b="1" kern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Outcomes Of The Lesson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985189"/>
            <a:ext cx="8077200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After this lesson the students will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be able</a:t>
            </a:r>
            <a:r>
              <a:rPr lang="en-US" sz="3200" b="1" kern="0" dirty="0"/>
              <a:t> </a:t>
            </a:r>
            <a:r>
              <a:rPr lang="en-US" sz="3200" b="1" kern="0" dirty="0" smtClean="0"/>
              <a:t>to-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 </a:t>
            </a:r>
            <a:r>
              <a:rPr lang="en-US" sz="2800" b="1" i="1" kern="0" dirty="0" smtClean="0"/>
              <a:t>1.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talk about the </a:t>
            </a:r>
            <a:r>
              <a:rPr kumimoji="0" lang="en-US" sz="2800" b="1" i="1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pictures</a:t>
            </a:r>
            <a:r>
              <a:rPr kumimoji="0" lang="en-US" sz="2800" b="1" i="1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t>.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lvl="0"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</a:t>
            </a:r>
            <a:r>
              <a:rPr kumimoji="0" lang="en-US" sz="2800" b="1" i="1" u="none" strike="noStrike" kern="0" cap="none" spc="0" normalizeH="0" baseline="0" dirty="0">
                <a:ln>
                  <a:noFill/>
                </a:ln>
                <a:effectLst/>
                <a:uLnTx/>
                <a:uFillTx/>
              </a:rPr>
              <a:t>2</a:t>
            </a:r>
            <a:r>
              <a:rPr lang="en-US" sz="2800" b="1" i="1" kern="0" dirty="0" smtClean="0"/>
              <a:t>. </a:t>
            </a:r>
            <a:r>
              <a:rPr lang="en-US" sz="2800" b="1" i="1" kern="0" dirty="0"/>
              <a:t>read and a text and find out information</a:t>
            </a:r>
            <a:r>
              <a:rPr lang="en-US" sz="2800" b="1" i="1" kern="0" dirty="0" smtClean="0"/>
              <a:t>.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105400"/>
            <a:ext cx="1451123" cy="1627016"/>
          </a:xfrm>
          <a:prstGeom prst="ellipse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429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0"/>
            <a:ext cx="8758517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Michael Madhusudan Dutt’ father was a _______ 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133600"/>
            <a:ext cx="8305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a pioneer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__________ 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799" y="3352800"/>
            <a:ext cx="8621601" cy="76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famous work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‘Meghnad Bodh’ is a _____ 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5130" y="1600200"/>
            <a:ext cx="8382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doctor     b) teacher      c) business man    d) lawyer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514600"/>
            <a:ext cx="8077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Bengali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poem                   b)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Bengali drama</a:t>
            </a:r>
            <a:endParaRPr lang="en-US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c) Bengali  novel                   d) English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drama</a:t>
            </a:r>
          </a:p>
        </p:txBody>
      </p:sp>
      <p:sp>
        <p:nvSpPr>
          <p:cNvPr id="8" name="Rectangle 7"/>
          <p:cNvSpPr/>
          <p:nvPr/>
        </p:nvSpPr>
        <p:spPr>
          <a:xfrm>
            <a:off x="432343" y="3916760"/>
            <a:ext cx="7772400" cy="880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tragic epic                        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comic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c)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tragic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drama                    d) comic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drama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4800600"/>
            <a:ext cx="8323729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also wrote poems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__________ .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" y="5105400"/>
            <a:ext cx="8077200" cy="1585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sorrows and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joys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love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sorrows and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affluences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love </a:t>
            </a:r>
            <a:endParaRPr lang="en-US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sorrows and afflictions of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80" y="76200"/>
            <a:ext cx="8534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audio about Michael Mahusudan Dutt and choose the best answer.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953000" y="609600"/>
            <a:ext cx="609600" cy="6096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791579" y="1620982"/>
                <a:ext cx="1066800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79" y="1620982"/>
                <a:ext cx="1066800" cy="609600"/>
              </a:xfrm>
              <a:prstGeom prst="rect">
                <a:avLst/>
              </a:prstGeom>
              <a:blipFill rotWithShape="1">
                <a:blip r:embed="rId6"/>
                <a:stretch>
                  <a:fillRect t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343400" y="2590800"/>
                <a:ext cx="1066800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590800"/>
                <a:ext cx="1066800" cy="609600"/>
              </a:xfrm>
              <a:prstGeom prst="rect">
                <a:avLst/>
              </a:prstGeom>
              <a:blipFill rotWithShape="1">
                <a:blip r:embed="rId7"/>
                <a:stretch>
                  <a:fillRect t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52400" y="3886200"/>
                <a:ext cx="1066800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86200"/>
                <a:ext cx="1066800" cy="609600"/>
              </a:xfrm>
              <a:prstGeom prst="rect">
                <a:avLst/>
              </a:prstGeom>
              <a:blipFill rotWithShape="1">
                <a:blip r:embed="rId8"/>
                <a:stretch>
                  <a:fillRect t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6927" y="6067888"/>
                <a:ext cx="1066800" cy="609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tx1"/>
                          </a:solidFill>
                          <a:latin typeface="Cambria Math"/>
                          <a:sym typeface="Wingdings 2"/>
                        </a:rPr>
                        <m:t></m:t>
                      </m:r>
                    </m:oMath>
                  </m:oMathPara>
                </a14:m>
                <a:endParaRPr lang="en-US" sz="6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" y="6067888"/>
                <a:ext cx="1066800" cy="609600"/>
              </a:xfrm>
              <a:prstGeom prst="rect">
                <a:avLst/>
              </a:prstGeom>
              <a:blipFill rotWithShape="1">
                <a:blip r:embed="rId9"/>
                <a:stretch>
                  <a:fillRect t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148477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04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7" grpId="0" animBg="1"/>
      <p:bldP spid="19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47799" y="101025"/>
            <a:ext cx="63730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pictures?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751331"/>
            <a:ext cx="2133600" cy="2850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3565497" cy="22424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33" b="17641"/>
          <a:stretch/>
        </p:blipFill>
        <p:spPr>
          <a:xfrm>
            <a:off x="5016370" y="990600"/>
            <a:ext cx="3565495" cy="22424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849685" y="3276600"/>
            <a:ext cx="35915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Madhusudan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Dutt’s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residence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4992329"/>
            <a:ext cx="18010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statue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7757" y="3276600"/>
            <a:ext cx="356549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Kopotaksha river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848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859" y="5105400"/>
            <a:ext cx="834614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3. Why did he compose “Kopotaksha Nad”?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641" y="47607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in the book and write the answers of the following questions.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83820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1. How was the reaction of Michael Madhusudan Dutt’s family when he took Christianity?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929" y="3799348"/>
            <a:ext cx="8364071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 2. What was his attitude to his root in his adolescence?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8005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4184</TotalTime>
  <Words>503</Words>
  <Application>Microsoft Office PowerPoint</Application>
  <PresentationFormat>On-screen Show (4:3)</PresentationFormat>
  <Paragraphs>84</Paragraphs>
  <Slides>16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Concourse</vt:lpstr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lenovo</cp:lastModifiedBy>
  <cp:revision>538</cp:revision>
  <dcterms:created xsi:type="dcterms:W3CDTF">2006-08-16T00:00:00Z</dcterms:created>
  <dcterms:modified xsi:type="dcterms:W3CDTF">2020-03-14T08:27:54Z</dcterms:modified>
</cp:coreProperties>
</file>