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7" r:id="rId4"/>
    <p:sldId id="278" r:id="rId5"/>
    <p:sldId id="260" r:id="rId6"/>
    <p:sldId id="273" r:id="rId7"/>
    <p:sldId id="274" r:id="rId8"/>
    <p:sldId id="276" r:id="rId9"/>
    <p:sldId id="263" r:id="rId10"/>
    <p:sldId id="27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67" d="100"/>
          <a:sy n="67" d="100"/>
        </p:scale>
        <p:origin x="5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D4CB37-6EA7-45E0-8BB6-9929740C500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71D771-E6EC-4DBF-93DA-54232C35B3F6}">
      <dgm:prSet phldrT="[Text]"/>
      <dgm:spPr/>
      <dgm:t>
        <a:bodyPr/>
        <a:lstStyle/>
        <a:p>
          <a:r>
            <a:rPr lang="bn-IN" dirty="0" smtClean="0"/>
            <a:t>আদর্শ পরিবার   </a:t>
          </a:r>
          <a:endParaRPr lang="en-US" dirty="0"/>
        </a:p>
      </dgm:t>
    </dgm:pt>
    <dgm:pt modelId="{5D99CC74-9173-4B62-8AFB-78658FA7B1C9}" type="parTrans" cxnId="{060AD395-5AAE-40F9-B2AC-B02019B89E4B}">
      <dgm:prSet/>
      <dgm:spPr/>
      <dgm:t>
        <a:bodyPr/>
        <a:lstStyle/>
        <a:p>
          <a:endParaRPr lang="en-US"/>
        </a:p>
      </dgm:t>
    </dgm:pt>
    <dgm:pt modelId="{0124504C-C84C-48C6-988A-DFD3EC5261DC}" type="sibTrans" cxnId="{060AD395-5AAE-40F9-B2AC-B02019B89E4B}">
      <dgm:prSet/>
      <dgm:spPr/>
      <dgm:t>
        <a:bodyPr/>
        <a:lstStyle/>
        <a:p>
          <a:endParaRPr lang="en-US"/>
        </a:p>
      </dgm:t>
    </dgm:pt>
    <dgm:pt modelId="{C6EFB4A7-A41A-46EE-8BE2-8C157A7AC89C}">
      <dgm:prSet phldrT="[Text]" custT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যীশুতে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বিশ্বাস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4FBC72-90C2-4381-BE35-5E28D1B720CE}" type="parTrans" cxnId="{C6C4F65C-BCBE-42AD-9162-84C1785123F9}">
      <dgm:prSet/>
      <dgm:spPr/>
      <dgm:t>
        <a:bodyPr/>
        <a:lstStyle/>
        <a:p>
          <a:endParaRPr lang="en-US"/>
        </a:p>
      </dgm:t>
    </dgm:pt>
    <dgm:pt modelId="{8DCC3E3D-96FF-405B-8AEC-FDFC3BDB6855}" type="sibTrans" cxnId="{C6C4F65C-BCBE-42AD-9162-84C1785123F9}">
      <dgm:prSet/>
      <dgm:spPr/>
      <dgm:t>
        <a:bodyPr/>
        <a:lstStyle/>
        <a:p>
          <a:endParaRPr lang="en-US"/>
        </a:p>
      </dgm:t>
    </dgm:pt>
    <dgm:pt modelId="{3BA221C2-143D-44BA-B78A-A100A58789E1}">
      <dgm:prSet phldrT="[Text]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প্রার্থনাশীল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3939D6-90F4-413A-BEA4-CCD6FE9F3187}" type="parTrans" cxnId="{A28236BF-678D-486A-9337-8934DE4F92D2}">
      <dgm:prSet/>
      <dgm:spPr/>
      <dgm:t>
        <a:bodyPr/>
        <a:lstStyle/>
        <a:p>
          <a:endParaRPr lang="en-US"/>
        </a:p>
      </dgm:t>
    </dgm:pt>
    <dgm:pt modelId="{6B06C1A2-9CE4-42DD-ACC1-25287AF4BA2D}" type="sibTrans" cxnId="{A28236BF-678D-486A-9337-8934DE4F92D2}">
      <dgm:prSet/>
      <dgm:spPr/>
      <dgm:t>
        <a:bodyPr/>
        <a:lstStyle/>
        <a:p>
          <a:endParaRPr lang="en-US"/>
        </a:p>
      </dgm:t>
    </dgm:pt>
    <dgm:pt modelId="{9E233318-E195-41F5-857A-1B546E639AF4}">
      <dgm:prSet phldrT="[Text]" custT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নিয়মিত বাইবেল পাঠ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9BBFAE-31B4-4C81-96BA-233BD1F26722}" type="parTrans" cxnId="{A8A04C71-D550-4FB0-8238-16488C764AE1}">
      <dgm:prSet/>
      <dgm:spPr/>
      <dgm:t>
        <a:bodyPr/>
        <a:lstStyle/>
        <a:p>
          <a:endParaRPr lang="en-US"/>
        </a:p>
      </dgm:t>
    </dgm:pt>
    <dgm:pt modelId="{69AC291E-9DDC-4DBD-86CE-066442495BB6}" type="sibTrans" cxnId="{A8A04C71-D550-4FB0-8238-16488C764AE1}">
      <dgm:prSet/>
      <dgm:spPr/>
      <dgm:t>
        <a:bodyPr/>
        <a:lstStyle/>
        <a:p>
          <a:endParaRPr lang="en-US"/>
        </a:p>
      </dgm:t>
    </dgm:pt>
    <dgm:pt modelId="{C37B0F69-24E4-4431-8087-4BC73555CA98}">
      <dgm:prSet phldrT="[Text]" custT="1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পরিবারে সদস্যদের একতা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747409-213F-47A4-A34D-BE7FC9789234}" type="parTrans" cxnId="{48C66A29-F97E-4263-A24B-B9882C31EFAE}">
      <dgm:prSet/>
      <dgm:spPr/>
      <dgm:t>
        <a:bodyPr/>
        <a:lstStyle/>
        <a:p>
          <a:endParaRPr lang="en-US"/>
        </a:p>
      </dgm:t>
    </dgm:pt>
    <dgm:pt modelId="{518C8ADB-C540-4430-8A12-8E62698B68A9}" type="sibTrans" cxnId="{48C66A29-F97E-4263-A24B-B9882C31EFAE}">
      <dgm:prSet/>
      <dgm:spPr/>
      <dgm:t>
        <a:bodyPr/>
        <a:lstStyle/>
        <a:p>
          <a:endParaRPr lang="en-US"/>
        </a:p>
      </dgm:t>
    </dgm:pt>
    <dgm:pt modelId="{CB69DDA4-EC45-428C-93DE-79A3A53B4AB1}" type="pres">
      <dgm:prSet presAssocID="{EBD4CB37-6EA7-45E0-8BB6-9929740C500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FCB8E5-5656-45AE-9EA1-A4D07C7996C5}" type="pres">
      <dgm:prSet presAssocID="{F471D771-E6EC-4DBF-93DA-54232C35B3F6}" presName="centerShape" presStyleLbl="node0" presStyleIdx="0" presStyleCnt="1" custScaleX="164273" custScaleY="84114"/>
      <dgm:spPr/>
      <dgm:t>
        <a:bodyPr/>
        <a:lstStyle/>
        <a:p>
          <a:endParaRPr lang="en-US"/>
        </a:p>
      </dgm:t>
    </dgm:pt>
    <dgm:pt modelId="{161E3A37-5ADD-4E8C-92DB-01ECC85C8881}" type="pres">
      <dgm:prSet presAssocID="{D14FBC72-90C2-4381-BE35-5E28D1B720CE}" presName="Name9" presStyleLbl="parChTrans1D2" presStyleIdx="0" presStyleCnt="4"/>
      <dgm:spPr/>
      <dgm:t>
        <a:bodyPr/>
        <a:lstStyle/>
        <a:p>
          <a:endParaRPr lang="en-US"/>
        </a:p>
      </dgm:t>
    </dgm:pt>
    <dgm:pt modelId="{51A8FC1D-CE9D-495D-8A8A-C92BD17D886C}" type="pres">
      <dgm:prSet presAssocID="{D14FBC72-90C2-4381-BE35-5E28D1B720CE}" presName="connTx" presStyleLbl="parChTrans1D2" presStyleIdx="0" presStyleCnt="4"/>
      <dgm:spPr/>
      <dgm:t>
        <a:bodyPr/>
        <a:lstStyle/>
        <a:p>
          <a:endParaRPr lang="en-US"/>
        </a:p>
      </dgm:t>
    </dgm:pt>
    <dgm:pt modelId="{C919366E-5EE4-4994-AB0D-5B485DDD6396}" type="pres">
      <dgm:prSet presAssocID="{C6EFB4A7-A41A-46EE-8BE2-8C157A7AC89C}" presName="node" presStyleLbl="node1" presStyleIdx="0" presStyleCnt="4" custScaleX="190976" custScaleY="168075" custRadScaleRad="88088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9407A-9905-4AEA-A9FA-FD75CC0ECFCD}" type="pres">
      <dgm:prSet presAssocID="{5D3939D6-90F4-413A-BEA4-CCD6FE9F3187}" presName="Name9" presStyleLbl="parChTrans1D2" presStyleIdx="1" presStyleCnt="4"/>
      <dgm:spPr/>
      <dgm:t>
        <a:bodyPr/>
        <a:lstStyle/>
        <a:p>
          <a:endParaRPr lang="en-US"/>
        </a:p>
      </dgm:t>
    </dgm:pt>
    <dgm:pt modelId="{74E125AB-D788-4BD5-A9DA-FBE8B0419315}" type="pres">
      <dgm:prSet presAssocID="{5D3939D6-90F4-413A-BEA4-CCD6FE9F3187}" presName="connTx" presStyleLbl="parChTrans1D2" presStyleIdx="1" presStyleCnt="4"/>
      <dgm:spPr/>
      <dgm:t>
        <a:bodyPr/>
        <a:lstStyle/>
        <a:p>
          <a:endParaRPr lang="en-US"/>
        </a:p>
      </dgm:t>
    </dgm:pt>
    <dgm:pt modelId="{2E788D7C-2502-471A-878C-1BB8A61FAD3F}" type="pres">
      <dgm:prSet presAssocID="{3BA221C2-143D-44BA-B78A-A100A58789E1}" presName="node" presStyleLbl="node1" presStyleIdx="1" presStyleCnt="4" custScaleX="190955" custScaleY="149667" custRadScaleRad="156104" custRadScaleInc="46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8CA1F-7C2E-42BA-B150-99F047BF6F23}" type="pres">
      <dgm:prSet presAssocID="{8C9BBFAE-31B4-4C81-96BA-233BD1F26722}" presName="Name9" presStyleLbl="parChTrans1D2" presStyleIdx="2" presStyleCnt="4"/>
      <dgm:spPr/>
      <dgm:t>
        <a:bodyPr/>
        <a:lstStyle/>
        <a:p>
          <a:endParaRPr lang="en-US"/>
        </a:p>
      </dgm:t>
    </dgm:pt>
    <dgm:pt modelId="{DF7B1B4B-92D1-48A8-A6DB-B6FF6E784E1A}" type="pres">
      <dgm:prSet presAssocID="{8C9BBFAE-31B4-4C81-96BA-233BD1F26722}" presName="connTx" presStyleLbl="parChTrans1D2" presStyleIdx="2" presStyleCnt="4"/>
      <dgm:spPr/>
      <dgm:t>
        <a:bodyPr/>
        <a:lstStyle/>
        <a:p>
          <a:endParaRPr lang="en-US"/>
        </a:p>
      </dgm:t>
    </dgm:pt>
    <dgm:pt modelId="{B5CAF0A8-7B31-49D7-ABF8-A1056C1F1D4E}" type="pres">
      <dgm:prSet presAssocID="{9E233318-E195-41F5-857A-1B546E639AF4}" presName="node" presStyleLbl="node1" presStyleIdx="2" presStyleCnt="4" custScaleX="218609" custScaleY="150463" custRadScaleRad="88331" custRadScaleInc="-11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1918B-53B7-4658-AA53-BFDCAF82AAD9}" type="pres">
      <dgm:prSet presAssocID="{4A747409-213F-47A4-A34D-BE7FC9789234}" presName="Name9" presStyleLbl="parChTrans1D2" presStyleIdx="3" presStyleCnt="4"/>
      <dgm:spPr/>
      <dgm:t>
        <a:bodyPr/>
        <a:lstStyle/>
        <a:p>
          <a:endParaRPr lang="en-US"/>
        </a:p>
      </dgm:t>
    </dgm:pt>
    <dgm:pt modelId="{26F25534-82E4-40E7-87A5-B372DBE9CAA1}" type="pres">
      <dgm:prSet presAssocID="{4A747409-213F-47A4-A34D-BE7FC9789234}" presName="connTx" presStyleLbl="parChTrans1D2" presStyleIdx="3" presStyleCnt="4"/>
      <dgm:spPr/>
      <dgm:t>
        <a:bodyPr/>
        <a:lstStyle/>
        <a:p>
          <a:endParaRPr lang="en-US"/>
        </a:p>
      </dgm:t>
    </dgm:pt>
    <dgm:pt modelId="{5CA927C0-127A-4DCC-B90D-D39A528FB318}" type="pres">
      <dgm:prSet presAssocID="{C37B0F69-24E4-4431-8087-4BC73555CA98}" presName="node" presStyleLbl="node1" presStyleIdx="3" presStyleCnt="4" custScaleX="188112" custScaleY="142727" custRadScaleRad="176251" custRadScaleInc="1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C66A29-F97E-4263-A24B-B9882C31EFAE}" srcId="{F471D771-E6EC-4DBF-93DA-54232C35B3F6}" destId="{C37B0F69-24E4-4431-8087-4BC73555CA98}" srcOrd="3" destOrd="0" parTransId="{4A747409-213F-47A4-A34D-BE7FC9789234}" sibTransId="{518C8ADB-C540-4430-8A12-8E62698B68A9}"/>
    <dgm:cxn modelId="{C7C138FE-233C-4863-96EE-4D1ADC7D7208}" type="presOf" srcId="{9E233318-E195-41F5-857A-1B546E639AF4}" destId="{B5CAF0A8-7B31-49D7-ABF8-A1056C1F1D4E}" srcOrd="0" destOrd="0" presId="urn:microsoft.com/office/officeart/2005/8/layout/radial1"/>
    <dgm:cxn modelId="{C6C4F65C-BCBE-42AD-9162-84C1785123F9}" srcId="{F471D771-E6EC-4DBF-93DA-54232C35B3F6}" destId="{C6EFB4A7-A41A-46EE-8BE2-8C157A7AC89C}" srcOrd="0" destOrd="0" parTransId="{D14FBC72-90C2-4381-BE35-5E28D1B720CE}" sibTransId="{8DCC3E3D-96FF-405B-8AEC-FDFC3BDB6855}"/>
    <dgm:cxn modelId="{8C53E7A6-CD4A-49BF-B27E-FCFFE7656A77}" type="presOf" srcId="{EBD4CB37-6EA7-45E0-8BB6-9929740C5008}" destId="{CB69DDA4-EC45-428C-93DE-79A3A53B4AB1}" srcOrd="0" destOrd="0" presId="urn:microsoft.com/office/officeart/2005/8/layout/radial1"/>
    <dgm:cxn modelId="{F6BC1464-E6B4-4325-8750-546461025A7E}" type="presOf" srcId="{C37B0F69-24E4-4431-8087-4BC73555CA98}" destId="{5CA927C0-127A-4DCC-B90D-D39A528FB318}" srcOrd="0" destOrd="0" presId="urn:microsoft.com/office/officeart/2005/8/layout/radial1"/>
    <dgm:cxn modelId="{E09E3F87-A817-47A5-814A-2EC0BB74F9B4}" type="presOf" srcId="{D14FBC72-90C2-4381-BE35-5E28D1B720CE}" destId="{51A8FC1D-CE9D-495D-8A8A-C92BD17D886C}" srcOrd="1" destOrd="0" presId="urn:microsoft.com/office/officeart/2005/8/layout/radial1"/>
    <dgm:cxn modelId="{2B32DD32-3E97-4BCD-8B31-8E56690B3699}" type="presOf" srcId="{3BA221C2-143D-44BA-B78A-A100A58789E1}" destId="{2E788D7C-2502-471A-878C-1BB8A61FAD3F}" srcOrd="0" destOrd="0" presId="urn:microsoft.com/office/officeart/2005/8/layout/radial1"/>
    <dgm:cxn modelId="{C028B9F7-6EE7-4FE8-835B-9FD65A85C53E}" type="presOf" srcId="{5D3939D6-90F4-413A-BEA4-CCD6FE9F3187}" destId="{74E125AB-D788-4BD5-A9DA-FBE8B0419315}" srcOrd="1" destOrd="0" presId="urn:microsoft.com/office/officeart/2005/8/layout/radial1"/>
    <dgm:cxn modelId="{9E06F8F8-A5A1-47F2-B0BE-F2C2642E34F2}" type="presOf" srcId="{4A747409-213F-47A4-A34D-BE7FC9789234}" destId="{26F25534-82E4-40E7-87A5-B372DBE9CAA1}" srcOrd="1" destOrd="0" presId="urn:microsoft.com/office/officeart/2005/8/layout/radial1"/>
    <dgm:cxn modelId="{09205813-229A-4400-9409-000E410EFA5A}" type="presOf" srcId="{D14FBC72-90C2-4381-BE35-5E28D1B720CE}" destId="{161E3A37-5ADD-4E8C-92DB-01ECC85C8881}" srcOrd="0" destOrd="0" presId="urn:microsoft.com/office/officeart/2005/8/layout/radial1"/>
    <dgm:cxn modelId="{312DAFED-7207-4520-95D9-A9CB4562BCE5}" type="presOf" srcId="{8C9BBFAE-31B4-4C81-96BA-233BD1F26722}" destId="{17B8CA1F-7C2E-42BA-B150-99F047BF6F23}" srcOrd="0" destOrd="0" presId="urn:microsoft.com/office/officeart/2005/8/layout/radial1"/>
    <dgm:cxn modelId="{1CFF7E48-116D-4E32-B369-5D6A567E27D8}" type="presOf" srcId="{8C9BBFAE-31B4-4C81-96BA-233BD1F26722}" destId="{DF7B1B4B-92D1-48A8-A6DB-B6FF6E784E1A}" srcOrd="1" destOrd="0" presId="urn:microsoft.com/office/officeart/2005/8/layout/radial1"/>
    <dgm:cxn modelId="{ACC4168D-53AD-4CAE-9D26-F19B13BB1BBA}" type="presOf" srcId="{5D3939D6-90F4-413A-BEA4-CCD6FE9F3187}" destId="{2C89407A-9905-4AEA-A9FA-FD75CC0ECFCD}" srcOrd="0" destOrd="0" presId="urn:microsoft.com/office/officeart/2005/8/layout/radial1"/>
    <dgm:cxn modelId="{6EA1A947-744C-46D1-A4B8-08CB3B198EBC}" type="presOf" srcId="{F471D771-E6EC-4DBF-93DA-54232C35B3F6}" destId="{E4FCB8E5-5656-45AE-9EA1-A4D07C7996C5}" srcOrd="0" destOrd="0" presId="urn:microsoft.com/office/officeart/2005/8/layout/radial1"/>
    <dgm:cxn modelId="{FF24ACB1-F39B-47CE-9A54-36E15BB7E5CB}" type="presOf" srcId="{C6EFB4A7-A41A-46EE-8BE2-8C157A7AC89C}" destId="{C919366E-5EE4-4994-AB0D-5B485DDD6396}" srcOrd="0" destOrd="0" presId="urn:microsoft.com/office/officeart/2005/8/layout/radial1"/>
    <dgm:cxn modelId="{060AD395-5AAE-40F9-B2AC-B02019B89E4B}" srcId="{EBD4CB37-6EA7-45E0-8BB6-9929740C5008}" destId="{F471D771-E6EC-4DBF-93DA-54232C35B3F6}" srcOrd="0" destOrd="0" parTransId="{5D99CC74-9173-4B62-8AFB-78658FA7B1C9}" sibTransId="{0124504C-C84C-48C6-988A-DFD3EC5261DC}"/>
    <dgm:cxn modelId="{6480E202-41C7-4722-89E9-18658EA4307E}" type="presOf" srcId="{4A747409-213F-47A4-A34D-BE7FC9789234}" destId="{4E11918B-53B7-4658-AA53-BFDCAF82AAD9}" srcOrd="0" destOrd="0" presId="urn:microsoft.com/office/officeart/2005/8/layout/radial1"/>
    <dgm:cxn modelId="{A28236BF-678D-486A-9337-8934DE4F92D2}" srcId="{F471D771-E6EC-4DBF-93DA-54232C35B3F6}" destId="{3BA221C2-143D-44BA-B78A-A100A58789E1}" srcOrd="1" destOrd="0" parTransId="{5D3939D6-90F4-413A-BEA4-CCD6FE9F3187}" sibTransId="{6B06C1A2-9CE4-42DD-ACC1-25287AF4BA2D}"/>
    <dgm:cxn modelId="{A8A04C71-D550-4FB0-8238-16488C764AE1}" srcId="{F471D771-E6EC-4DBF-93DA-54232C35B3F6}" destId="{9E233318-E195-41F5-857A-1B546E639AF4}" srcOrd="2" destOrd="0" parTransId="{8C9BBFAE-31B4-4C81-96BA-233BD1F26722}" sibTransId="{69AC291E-9DDC-4DBD-86CE-066442495BB6}"/>
    <dgm:cxn modelId="{9E933643-375E-4442-AE4D-33B95A480CE5}" type="presParOf" srcId="{CB69DDA4-EC45-428C-93DE-79A3A53B4AB1}" destId="{E4FCB8E5-5656-45AE-9EA1-A4D07C7996C5}" srcOrd="0" destOrd="0" presId="urn:microsoft.com/office/officeart/2005/8/layout/radial1"/>
    <dgm:cxn modelId="{5A9887EE-CE61-45AC-8BA1-4A89CD1A2536}" type="presParOf" srcId="{CB69DDA4-EC45-428C-93DE-79A3A53B4AB1}" destId="{161E3A37-5ADD-4E8C-92DB-01ECC85C8881}" srcOrd="1" destOrd="0" presId="urn:microsoft.com/office/officeart/2005/8/layout/radial1"/>
    <dgm:cxn modelId="{19C05D32-B41E-42B3-8F30-BA56C531A37A}" type="presParOf" srcId="{161E3A37-5ADD-4E8C-92DB-01ECC85C8881}" destId="{51A8FC1D-CE9D-495D-8A8A-C92BD17D886C}" srcOrd="0" destOrd="0" presId="urn:microsoft.com/office/officeart/2005/8/layout/radial1"/>
    <dgm:cxn modelId="{0A7609DE-4CE4-46D3-9103-131D21CC6496}" type="presParOf" srcId="{CB69DDA4-EC45-428C-93DE-79A3A53B4AB1}" destId="{C919366E-5EE4-4994-AB0D-5B485DDD6396}" srcOrd="2" destOrd="0" presId="urn:microsoft.com/office/officeart/2005/8/layout/radial1"/>
    <dgm:cxn modelId="{A0C6A22E-5A0F-4901-AA22-1D5F58B60DE8}" type="presParOf" srcId="{CB69DDA4-EC45-428C-93DE-79A3A53B4AB1}" destId="{2C89407A-9905-4AEA-A9FA-FD75CC0ECFCD}" srcOrd="3" destOrd="0" presId="urn:microsoft.com/office/officeart/2005/8/layout/radial1"/>
    <dgm:cxn modelId="{28399484-BAA7-4442-BB98-93E0DAC40B91}" type="presParOf" srcId="{2C89407A-9905-4AEA-A9FA-FD75CC0ECFCD}" destId="{74E125AB-D788-4BD5-A9DA-FBE8B0419315}" srcOrd="0" destOrd="0" presId="urn:microsoft.com/office/officeart/2005/8/layout/radial1"/>
    <dgm:cxn modelId="{4DF9682F-A301-4F71-98AC-94342808D3BC}" type="presParOf" srcId="{CB69DDA4-EC45-428C-93DE-79A3A53B4AB1}" destId="{2E788D7C-2502-471A-878C-1BB8A61FAD3F}" srcOrd="4" destOrd="0" presId="urn:microsoft.com/office/officeart/2005/8/layout/radial1"/>
    <dgm:cxn modelId="{1A33F410-11CF-47DE-B71A-851A19657ABD}" type="presParOf" srcId="{CB69DDA4-EC45-428C-93DE-79A3A53B4AB1}" destId="{17B8CA1F-7C2E-42BA-B150-99F047BF6F23}" srcOrd="5" destOrd="0" presId="urn:microsoft.com/office/officeart/2005/8/layout/radial1"/>
    <dgm:cxn modelId="{74295E29-16EA-4857-8C1F-D6782DA12276}" type="presParOf" srcId="{17B8CA1F-7C2E-42BA-B150-99F047BF6F23}" destId="{DF7B1B4B-92D1-48A8-A6DB-B6FF6E784E1A}" srcOrd="0" destOrd="0" presId="urn:microsoft.com/office/officeart/2005/8/layout/radial1"/>
    <dgm:cxn modelId="{080C650D-24FA-41C4-B9BA-6D3F41A2C950}" type="presParOf" srcId="{CB69DDA4-EC45-428C-93DE-79A3A53B4AB1}" destId="{B5CAF0A8-7B31-49D7-ABF8-A1056C1F1D4E}" srcOrd="6" destOrd="0" presId="urn:microsoft.com/office/officeart/2005/8/layout/radial1"/>
    <dgm:cxn modelId="{CFFA0AD4-59C2-453F-A0E6-365670C4B6B9}" type="presParOf" srcId="{CB69DDA4-EC45-428C-93DE-79A3A53B4AB1}" destId="{4E11918B-53B7-4658-AA53-BFDCAF82AAD9}" srcOrd="7" destOrd="0" presId="urn:microsoft.com/office/officeart/2005/8/layout/radial1"/>
    <dgm:cxn modelId="{E68A30AE-42FF-4BFE-A2BD-CEA6DECC134F}" type="presParOf" srcId="{4E11918B-53B7-4658-AA53-BFDCAF82AAD9}" destId="{26F25534-82E4-40E7-87A5-B372DBE9CAA1}" srcOrd="0" destOrd="0" presId="urn:microsoft.com/office/officeart/2005/8/layout/radial1"/>
    <dgm:cxn modelId="{EB69B48D-AE42-471C-AF18-9AFEE6F63496}" type="presParOf" srcId="{CB69DDA4-EC45-428C-93DE-79A3A53B4AB1}" destId="{5CA927C0-127A-4DCC-B90D-D39A528FB31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DF5F2-09F1-4D4D-BF47-A5E2287B6B1D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EFAA2-57CA-47EA-AB3C-61A714518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56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FAA2-57CA-47EA-AB3C-61A7145184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89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সাক্রামেন্ট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শিক্ষর্থীদের বলতে হবে। খ্রীষ্টিয় সাক্রামেন্ট কয়টি ও কী কী সেটা বলতে হবে।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সাক্রামেন্ট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FAA2-57CA-47EA-AB3C-61A7145184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3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FAA2-57CA-47EA-AB3C-61A7145184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64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শিক্ষর্থীদের</a:t>
            </a:r>
            <a:r>
              <a:rPr lang="bn-IN" baseline="0" dirty="0" smtClean="0"/>
              <a:t> </a:t>
            </a:r>
            <a:r>
              <a:rPr lang="bn-IN" dirty="0" smtClean="0"/>
              <a:t>খাতায়</a:t>
            </a:r>
            <a:r>
              <a:rPr lang="bn-IN" baseline="0" dirty="0" smtClean="0"/>
              <a:t> লিখে আনতে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EFAA2-57CA-47EA-AB3C-61A7145184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8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IN" dirty="0" smtClean="0"/>
              <a:t>          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8077200" cy="4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4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08" y="457200"/>
            <a:ext cx="4327092" cy="62106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21" y="457200"/>
            <a:ext cx="4463178" cy="623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7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GB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bn-IN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GB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সাক্রামেন্ট</a:t>
            </a:r>
            <a:r>
              <a:rPr lang="en-GB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বুঝি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IN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GB" sz="5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খ্রীষ্টিয়</a:t>
            </a:r>
            <a:r>
              <a:rPr lang="en-GB" sz="5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সাক্রামেন্ট</a:t>
            </a:r>
            <a:r>
              <a:rPr lang="en-GB" sz="5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GB" sz="5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GB" sz="5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5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5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5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1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8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13325"/>
          </a:xfrm>
        </p:spPr>
        <p:txBody>
          <a:bodyPr/>
          <a:lstStyle/>
          <a:p>
            <a:pPr marL="0" indent="0">
              <a:buNone/>
            </a:pPr>
            <a:endParaRPr lang="bn-IN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ঈশ্বর আদমের পাজঁর দিয়ে কাকে বানালেন?</a:t>
            </a:r>
          </a:p>
          <a:p>
            <a:pPr marL="0" indent="0">
              <a:buNone/>
            </a:pPr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(ক) মরিয়মকে (খ) যীশুকে (গ) হবাকে (ঘ) যোসেফকে</a:t>
            </a:r>
          </a:p>
          <a:p>
            <a:pPr marL="0" indent="0">
              <a:buNone/>
            </a:pPr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মানুষের একা থাকা ভাল নয় কেন?</a:t>
            </a:r>
          </a:p>
          <a:p>
            <a:pPr marL="0" indent="0">
              <a:buNone/>
            </a:pP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(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সঙ্গীর প্রয়োজন (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সাহায্যের প্রয়োজন (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ত্যাগের প্রয়োজন</a:t>
            </a:r>
          </a:p>
          <a:p>
            <a:pPr marL="0" indent="0">
              <a:buNone/>
            </a:pP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</a:p>
          <a:p>
            <a:pPr marL="0" indent="0">
              <a:buNone/>
            </a:pP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(ক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(ঘ)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bn-IN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7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8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GB" sz="8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bn-IN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আদিপুস্তক</a:t>
            </a:r>
            <a:r>
              <a:rPr lang="en-GB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GB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GB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GB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r>
              <a:rPr lang="en-GB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GB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74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GB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IN" dirty="0" smtClean="0"/>
              <a:t>      </a:t>
            </a:r>
          </a:p>
          <a:p>
            <a:pPr marL="0" indent="0">
              <a:buNone/>
            </a:pPr>
            <a:r>
              <a:rPr lang="bn-IN" dirty="0"/>
              <a:t> </a:t>
            </a:r>
            <a:r>
              <a:rPr lang="bn-IN" dirty="0" smtClean="0"/>
              <a:t>          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8001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4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>
            <a:normAutofit/>
          </a:bodyPr>
          <a:lstStyle/>
          <a:p>
            <a:r>
              <a:rPr lang="bn-IN" sz="6000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পর্ব</a:t>
            </a:r>
            <a:endParaRPr lang="en-GB" sz="6000" i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799" cy="5257800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769" y="1622946"/>
            <a:ext cx="4085231" cy="487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</a:t>
            </a:r>
          </a:p>
          <a:p>
            <a:pPr algn="ctr"/>
            <a:r>
              <a:rPr lang="bn-IN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সিঞ্চন বনোয়ারী</a:t>
            </a:r>
          </a:p>
          <a:p>
            <a:pPr algn="ctr"/>
            <a:r>
              <a:rPr lang="bn-IN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খ্রীষ্টধর্ম ও নৈতিক শিক্ষা</a:t>
            </a:r>
          </a:p>
          <a:p>
            <a:pPr algn="ctr"/>
            <a:r>
              <a:rPr lang="bn-IN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নলছাপ্রা উচ্চ বিদ্যালয়</a:t>
            </a:r>
          </a:p>
          <a:p>
            <a:pPr algn="ctr"/>
            <a:r>
              <a:rPr lang="bn-IN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কলমাকান্দা,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নেত্রকোণা</a:t>
            </a:r>
            <a:r>
              <a:rPr lang="bn-IN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2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ইমেলঃ</a:t>
            </a:r>
            <a:r>
              <a:rPr lang="en-US" sz="2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sbonowary</a:t>
            </a:r>
            <a:r>
              <a:rPr lang="en-US" sz="2000" b="1" dirty="0" smtClean="0">
                <a:ln/>
                <a:solidFill>
                  <a:schemeClr val="accent3"/>
                </a:solidFill>
                <a:cs typeface="NikoshBAN" panose="02000000000000000000" pitchFamily="2" charset="0"/>
              </a:rPr>
              <a:t>1987@gmail.com</a:t>
            </a:r>
            <a:endParaRPr lang="en-US" sz="2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399" y="1622946"/>
            <a:ext cx="4648200" cy="487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8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</a:t>
            </a:r>
          </a:p>
          <a:p>
            <a:pPr algn="ctr"/>
            <a:r>
              <a:rPr lang="bn-IN" sz="48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খ্রীষ্টধর্ম ও নৈতিক শিক্ষা</a:t>
            </a:r>
          </a:p>
          <a:p>
            <a:pPr algn="ctr"/>
            <a:r>
              <a:rPr lang="bn-IN" sz="48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800" b="1" dirty="0" smtClean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 অধ্যায়</a:t>
            </a:r>
          </a:p>
          <a:p>
            <a:pPr algn="ctr"/>
            <a:r>
              <a:rPr lang="bn-IN" sz="48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 ও নারী</a:t>
            </a:r>
          </a:p>
        </p:txBody>
      </p:sp>
    </p:spTree>
    <p:extLst>
      <p:ext uri="{BB962C8B-B14F-4D97-AF65-F5344CB8AC3E}">
        <p14:creationId xmlns:p14="http://schemas.microsoft.com/office/powerpoint/2010/main" val="34576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4218"/>
            <a:ext cx="8458200" cy="633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6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0" y="299610"/>
            <a:ext cx="4359558" cy="35103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99610"/>
            <a:ext cx="4495798" cy="351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8" y="3962399"/>
            <a:ext cx="4406112" cy="2895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988" y="3962400"/>
            <a:ext cx="439156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4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</a:t>
            </a:r>
            <a:endParaRPr lang="en-GB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bn-IN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</a:p>
          <a:p>
            <a:pPr marL="0" indent="0" algn="ctr">
              <a:buNone/>
            </a:pPr>
            <a:endParaRPr lang="bn-IN" b="1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আদর্শ খ্রী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ষ্টিয়</a:t>
            </a:r>
            <a:r>
              <a:rPr lang="bn-IN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পরিবার গঠনের প্রয়োজনীয়তা</a:t>
            </a:r>
            <a:endParaRPr lang="en-GB" sz="4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79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68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IN" sz="4000" b="1" dirty="0" smtClean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শেষে </a:t>
            </a:r>
            <a:r>
              <a:rPr lang="bn-IN" sz="4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শিক্ষার্থীরাঃ</a:t>
            </a:r>
          </a:p>
          <a:p>
            <a:pPr algn="ctr"/>
            <a:endParaRPr lang="bn-IN" sz="40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 বাইবেল অনুসারে পরিবার গঠনের</a:t>
            </a:r>
            <a:r>
              <a:rPr lang="en-US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</a:t>
            </a:r>
            <a:r>
              <a:rPr lang="bn-IN" sz="4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প্রয়োজনীয়তা </a:t>
            </a:r>
            <a:r>
              <a:rPr lang="bn-IN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সম্পর্কীত অংশ বলতে পারবে</a:t>
            </a:r>
            <a:r>
              <a:rPr lang="bn-IN" sz="4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4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আদর্শ খ্রীষ্টিয় পরিবার </a:t>
            </a:r>
            <a:r>
              <a:rPr lang="bn-IN" sz="4000" b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 সম্পর্কে </a:t>
            </a:r>
            <a:r>
              <a:rPr lang="bn-IN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bn-IN" sz="4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bn-IN" sz="40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বিবাহ সাক্রামেন্ট সম্পর্কে ব্যাখ্যা দিতে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91990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মনুষ্যের একাকী থাকা ভাল নয়, আমি তাহার অনুরূপ সহকারিনী নির্মাণ করি। আদিপুস্তক-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১৮পদ।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7734"/>
            <a:ext cx="4111472" cy="47992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72525"/>
            <a:ext cx="4572000" cy="480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2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5027883"/>
              </p:ext>
            </p:extLst>
          </p:nvPr>
        </p:nvGraphicFramePr>
        <p:xfrm>
          <a:off x="0" y="0"/>
          <a:ext cx="8991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421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৩নং </a:t>
            </a:r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অর্জনের জন্য ছবি</a:t>
            </a:r>
            <a:endParaRPr lang="en-GB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4343400" cy="5257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95400"/>
            <a:ext cx="4343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261</Words>
  <Application>Microsoft Office PowerPoint</Application>
  <PresentationFormat>On-screen Show (4:3)</PresentationFormat>
  <Paragraphs>60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NikoshBAN</vt:lpstr>
      <vt:lpstr>Vrinda</vt:lpstr>
      <vt:lpstr>Office Theme</vt:lpstr>
      <vt:lpstr> স্বাগতম </vt:lpstr>
      <vt:lpstr>পরিচিতি পর্ব</vt:lpstr>
      <vt:lpstr>PowerPoint Presentation</vt:lpstr>
      <vt:lpstr>PowerPoint Presentation</vt:lpstr>
      <vt:lpstr>পাঠের শিরোনামঃ</vt:lpstr>
      <vt:lpstr>PowerPoint Presentation</vt:lpstr>
      <vt:lpstr>মনুষ্যের একাকী থাকা ভাল নয়, আমি তাহার অনুরূপ সহকারিনী নির্মাণ করি। আদিপুস্তক- ২:১৮পদ।</vt:lpstr>
      <vt:lpstr>PowerPoint Presentation</vt:lpstr>
      <vt:lpstr>৩নং শিখনফল অর্জনের জন্য ছবি</vt:lpstr>
      <vt:lpstr>PowerPoint Presentation</vt:lpstr>
      <vt:lpstr>জোড়ায় কাজ </vt:lpstr>
      <vt:lpstr>মূল্যায়ন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kajol</dc:creator>
  <cp:lastModifiedBy>ACER</cp:lastModifiedBy>
  <cp:revision>86</cp:revision>
  <dcterms:created xsi:type="dcterms:W3CDTF">2006-08-16T00:00:00Z</dcterms:created>
  <dcterms:modified xsi:type="dcterms:W3CDTF">2020-03-14T06:24:31Z</dcterms:modified>
</cp:coreProperties>
</file>