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5" r:id="rId9"/>
    <p:sldId id="270" r:id="rId10"/>
    <p:sldId id="264" r:id="rId11"/>
    <p:sldId id="262" r:id="rId12"/>
    <p:sldId id="263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9DC-EF10-48D9-89D2-89793971B98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E4C3-0E50-43EA-BDDB-A68BA582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1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9DC-EF10-48D9-89D2-89793971B98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E4C3-0E50-43EA-BDDB-A68BA582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9DC-EF10-48D9-89D2-89793971B98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E4C3-0E50-43EA-BDDB-A68BA582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3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9DC-EF10-48D9-89D2-89793971B98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E4C3-0E50-43EA-BDDB-A68BA582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2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9DC-EF10-48D9-89D2-89793971B98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E4C3-0E50-43EA-BDDB-A68BA582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9DC-EF10-48D9-89D2-89793971B98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E4C3-0E50-43EA-BDDB-A68BA582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2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9DC-EF10-48D9-89D2-89793971B98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E4C3-0E50-43EA-BDDB-A68BA582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9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9DC-EF10-48D9-89D2-89793971B98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E4C3-0E50-43EA-BDDB-A68BA582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7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9DC-EF10-48D9-89D2-89793971B98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E4C3-0E50-43EA-BDDB-A68BA582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7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9DC-EF10-48D9-89D2-89793971B98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E4C3-0E50-43EA-BDDB-A68BA582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4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59DC-EF10-48D9-89D2-89793971B98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E4C3-0E50-43EA-BDDB-A68BA582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5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759DC-EF10-48D9-89D2-89793971B98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6E4C3-0E50-43EA-BDDB-A68BA582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2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00766" y="334852"/>
            <a:ext cx="9118243" cy="23310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ও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3" y="3076257"/>
            <a:ext cx="9066726" cy="24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2047742" y="1564784"/>
            <a:ext cx="7662928" cy="1068946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প্রতিবেশী কারা ? 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47742" y="2524259"/>
            <a:ext cx="6452314" cy="862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মহানবী সাঃ প্রতিবেশীর পরিচয়ে কী বলেছেন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7742" y="3593205"/>
            <a:ext cx="6774286" cy="940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ইমাম যুহরী কিভাবে প্রতিবেশী চিহ্নিত করেছেন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0179" y="379927"/>
            <a:ext cx="3387143" cy="1184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973237" y="81158"/>
            <a:ext cx="4093698" cy="16177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কর্তব্য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738647" y="2926494"/>
            <a:ext cx="6980349" cy="109310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প্রতিবেশীকে প্রথমে সালাম দিবো এবং দাওয়াতে অংশ গ্রহণ করাবো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751526" y="4112630"/>
            <a:ext cx="6980349" cy="1124223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রোগাক্রান্ত হলে সেবা করবো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738648" y="5329883"/>
            <a:ext cx="6993227" cy="1012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সুখে -দুঃখে ,বিপদে-আপদে তাদের পাশে দাঁড়াবো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9583" y="236476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9583" y="24727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79583" y="2364769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             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1738647" y="1657696"/>
            <a:ext cx="6797895" cy="1164328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জাতি -ধর্ম-বর্ণ নির্বিশেষে  সকলকে সমান মর্যাদা দিবো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50027" y="267286"/>
            <a:ext cx="4082603" cy="886266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 সম্পর্কে কুরআন ও হাদিসের বাণী পড়ি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248" y="1491175"/>
            <a:ext cx="10424160" cy="4628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আত্নীয় ও অনাত্নীয় প্রতিবেশী ,সঙ্গী-সাথীদের সাথে সদ্ব্যবহার করো । 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(সূরা নিসাঃ ৩৬)</a:t>
            </a:r>
          </a:p>
          <a:p>
            <a:endParaRPr lang="bn-BD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নিকটে সেই প্রতিবেশী সর্বাপেক্ষা উত্তম যে তার প্রতিবেশীর নিকট উত্তম ।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</a:t>
            </a:r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(আল জামে সগীর)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ব্যক্তি জান্নাতে প্রবেশ করবে না ,যার প্রতিবেশী তার অত্যাচার ও অন্যায় আচরণ থেকে মুক্ত নয় ।                                                                                       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সহীহ মুসলিম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রান্নার পাত্রের বাতাস দিয়েও তাকে কষ্ট দিও না , যদি তেমন অবস্থা হয়ই তাহলে তাকে এক চামচ খাবার পাঠিয়ে দিবে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</a:t>
            </a:r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তাবারানি)</a:t>
            </a: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3871" y="998807"/>
            <a:ext cx="3981157" cy="10410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566" y="2588455"/>
            <a:ext cx="9819249" cy="1856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তুমি কেন প্রতিবেশীদের ভালবাসবে এ বিষয়ে ৫টি বাক্য লিখে আনবে ।</a:t>
            </a:r>
          </a:p>
          <a:p>
            <a:endParaRPr lang="bn-BD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প্রতিবেশী সম্পর্কে কুরআন ও হাদিসে কোন নির্দেশনা আছে কী ? থাকলে কয়েকটি উল্লেখ করবে  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912409" y="1943719"/>
            <a:ext cx="6372664" cy="2391507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3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7807" y="743920"/>
            <a:ext cx="9172135" cy="50834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/>
          </a:p>
          <a:p>
            <a:pPr lvl="1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pPr lvl="1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ছানাউল্লাহ</a:t>
            </a:r>
          </a:p>
          <a:p>
            <a:pPr lvl="1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lvl="1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 গোপালচন্দ্র ইনস্টিটিউশন ,পাবনা  </a:t>
            </a:r>
          </a:p>
          <a:p>
            <a:pPr lvl="1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-০১৩১৪৫৮৬৬১০</a:t>
            </a:r>
          </a:p>
          <a:p>
            <a:pPr algn="ctr"/>
            <a:endParaRPr lang="bn-BD" dirty="0" smtClean="0"/>
          </a:p>
          <a:p>
            <a:r>
              <a:rPr lang="bn-BD" sz="2800" dirty="0" smtClean="0">
                <a:solidFill>
                  <a:srgbClr val="92D050"/>
                </a:solidFill>
              </a:rPr>
              <a:t>                                     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 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শ্রেণিঃ৬ষ্ঠ 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বিষয়ঃ ইসলাম ও নৈতিক শিক্ষা  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অধ্যায়ঃ ৪র্থ , প্রতিবেশীর প্রতি কর্তব্য  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তাং ১৪/০৩/২০২০ </a:t>
            </a:r>
          </a:p>
          <a:p>
            <a:pPr algn="ctr"/>
            <a:endParaRPr lang="bn-BD" sz="2800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24" y="829995"/>
            <a:ext cx="4534707" cy="3207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956603"/>
            <a:ext cx="3629464" cy="30807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071" y="4572000"/>
            <a:ext cx="2827606" cy="112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প্রতিবেশি বন্ধুদের সাথে খেলাধুলা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767754" y="4206239"/>
            <a:ext cx="4403188" cy="1856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বাড়ির চারপাশের সবাই আমাদের প্রতিবেশি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66425" y="1237957"/>
            <a:ext cx="8679766" cy="420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প্রতিবেশীর প্রতি  কর্তব্য 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853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2264898" y="703386"/>
            <a:ext cx="8750105" cy="5444196"/>
          </a:xfrm>
          <a:prstGeom prst="snip1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/>
          </a:p>
          <a:p>
            <a:pPr algn="ctr"/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প্রতিবেশীর পরিচয় বলতে পারবে  । </a:t>
            </a:r>
          </a:p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BD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প্রতিবেশীর অধিকারের গুরুত্ব বিশ্লেষণ করতে পারবে । </a:t>
            </a:r>
          </a:p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BD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প্রতিবেশীর প্রতি কর্তব্য বর্ণনা করতে পারবে । </a:t>
            </a:r>
          </a:p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 </a:t>
            </a:r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r>
              <a:rPr lang="bn-BD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5470" y="837128"/>
            <a:ext cx="7624293" cy="1300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143328"/>
              </p:ext>
            </p:extLst>
          </p:nvPr>
        </p:nvGraphicFramePr>
        <p:xfrm>
          <a:off x="2868613" y="3084513"/>
          <a:ext cx="64531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6453000" imgH="685800" progId="Package">
                  <p:embed/>
                </p:oleObj>
              </mc:Choice>
              <mc:Fallback>
                <p:oleObj name="Packager Shell Object" showAsIcon="1" r:id="rId3" imgW="64530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8613" y="3084513"/>
                        <a:ext cx="64531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5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1477109" y="576774"/>
            <a:ext cx="9425355" cy="561301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bn-BD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যারা বাস করে তারা সকলেই আমাদের প্রতিবেশী ।  </a:t>
            </a:r>
          </a:p>
          <a:p>
            <a:pPr>
              <a:lnSpc>
                <a:spcPct val="150000"/>
              </a:lnSpc>
            </a:pP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 সাঃ বলেছেন “ আশেপাশে চল্লিশ ঘড় পর্যন্ত সকলেই প্রতিবেশী ” । </a:t>
            </a:r>
          </a:p>
          <a:p>
            <a:pPr>
              <a:lnSpc>
                <a:spcPct val="150000"/>
              </a:lnSpc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 যুহরী বলেন “  সামনে -পেছনে , ডানে - বামে চল্লিশ ঘর পর্যন্ত সবাই আমাদের প্রতিবেশী ”  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2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23889" y="182880"/>
            <a:ext cx="9256542" cy="4994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bn-BD" sz="2800" dirty="0" smtClean="0"/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বা অস্থায়ীভাবে পাশাপাশি অবস্থানকারী কিংবা সাময়িকভাবে আশে পাশে অবস্থানকারীদেরকে প্রতিবেশী বলা হয় । প্রতিবেশীদের সাথে সদ্ব্যবহার ও  সুন্দর আচরণ করা আমাদের কর্তব্য 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দোষ-ত্রুটি খুঁজে বের করা উচিত নয় । আমরা প্রতিবেশীর সাথে মিলে মিশে থাকবো  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সুখে –দুঃখে  বিপদে আপদে তাদের পাশে দাঁড়াবো । তাদের সাথে ঝগড়া বিবাদ করবো না । কারণ বিপদ আপদে তারাও আমাদের সেবায় প্রথমে এগিয়ে আসে ।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8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1710" y="653330"/>
            <a:ext cx="3750590" cy="1813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0011" y="3206839"/>
            <a:ext cx="9594761" cy="2112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১।প্রতিবেশীদের প্রতি আমাদের যে সকল দায়িত্ব রয়েছে তার একটি তালিকা তৈরী করো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365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rby</dc:creator>
  <cp:lastModifiedBy>rby</cp:lastModifiedBy>
  <cp:revision>103</cp:revision>
  <dcterms:created xsi:type="dcterms:W3CDTF">2020-03-11T04:44:57Z</dcterms:created>
  <dcterms:modified xsi:type="dcterms:W3CDTF">2020-03-15T10:27:41Z</dcterms:modified>
</cp:coreProperties>
</file>