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7" r:id="rId2"/>
    <p:sldId id="257" r:id="rId3"/>
    <p:sldId id="260" r:id="rId4"/>
    <p:sldId id="259" r:id="rId5"/>
    <p:sldId id="274" r:id="rId6"/>
    <p:sldId id="275" r:id="rId7"/>
    <p:sldId id="279" r:id="rId8"/>
    <p:sldId id="264" r:id="rId9"/>
    <p:sldId id="271" r:id="rId10"/>
    <p:sldId id="265" r:id="rId11"/>
    <p:sldId id="266" r:id="rId12"/>
    <p:sldId id="27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28" autoAdjust="0"/>
  </p:normalViewPr>
  <p:slideViewPr>
    <p:cSldViewPr snapToGrid="0">
      <p:cViewPr varScale="1">
        <p:scale>
          <a:sx n="52" d="100"/>
          <a:sy n="52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112C0-F4D1-40E2-9C9D-9CF0779E4D1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7C630-2275-4357-B3A7-A479D99B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5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C630-2275-4357-B3A7-A479D99B91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01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85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D3A6-6225-42F0-8944-AB1B59AE5F8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0AF53E-4656-44C0-AC9D-3EC4E625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fif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6" y="0"/>
            <a:ext cx="1194949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5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266" y="158083"/>
            <a:ext cx="355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PAIR WORK: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85" y="158083"/>
            <a:ext cx="3188115" cy="253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1" y="2446602"/>
            <a:ext cx="7916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Choose the correct answer from the following alternatives: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1.The word ‘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special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’means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--------</a:t>
            </a:r>
          </a:p>
          <a:p>
            <a:pPr marL="342900" indent="-342900">
              <a:buAutoNum type="alphaLcParenBoth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Typical              (b) normal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  Particular        (d) definite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2.What does the word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‘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unity’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passage refer to?</a:t>
            </a:r>
          </a:p>
          <a:p>
            <a:pPr marL="742950" indent="-742950">
              <a:buAutoNum type="alphaLcParenBoth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Similarity       (b)  oneness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    same            (d)  unilateral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58" y="1794813"/>
            <a:ext cx="4021189" cy="2999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031" y="1025372"/>
            <a:ext cx="3702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GROUP WORK: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342" y="2261762"/>
            <a:ext cx="5957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I. </a:t>
            </a:r>
            <a:r>
              <a:rPr lang="en-US" sz="3200" b="1" dirty="0" smtClean="0">
                <a:solidFill>
                  <a:schemeClr val="accent5"/>
                </a:solidFill>
              </a:rPr>
              <a:t>How is </a:t>
            </a:r>
            <a:r>
              <a:rPr lang="en-US" sz="3200" b="1" dirty="0" err="1" smtClean="0">
                <a:solidFill>
                  <a:schemeClr val="accent5"/>
                </a:solidFill>
              </a:rPr>
              <a:t>Pohela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Boishakh</a:t>
            </a:r>
            <a:r>
              <a:rPr lang="en-US" sz="3200" b="1" dirty="0" smtClean="0">
                <a:solidFill>
                  <a:schemeClr val="accent5"/>
                </a:solidFill>
              </a:rPr>
              <a:t> celebrated?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2.Describe the </a:t>
            </a:r>
            <a:r>
              <a:rPr lang="en-US" sz="3200" b="1" dirty="0" err="1" smtClean="0">
                <a:solidFill>
                  <a:schemeClr val="accent5"/>
                </a:solidFill>
              </a:rPr>
              <a:t>singnificance</a:t>
            </a:r>
            <a:r>
              <a:rPr lang="en-US" sz="3200" b="1" dirty="0" smtClean="0">
                <a:solidFill>
                  <a:schemeClr val="accent5"/>
                </a:solidFill>
              </a:rPr>
              <a:t> of </a:t>
            </a:r>
            <a:r>
              <a:rPr lang="en-US" sz="3200" b="1" dirty="0" err="1" smtClean="0">
                <a:solidFill>
                  <a:schemeClr val="accent5"/>
                </a:solidFill>
              </a:rPr>
              <a:t>Pohela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</a:rPr>
              <a:t>Boishakh</a:t>
            </a:r>
            <a:r>
              <a:rPr lang="en-US" sz="3200" b="1" dirty="0" smtClean="0">
                <a:solidFill>
                  <a:schemeClr val="accent5"/>
                </a:solidFill>
              </a:rPr>
              <a:t>.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016" y="893176"/>
            <a:ext cx="1030941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147763" algn="l"/>
              </a:tabLst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EVALUATION: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B050"/>
                </a:solidFill>
              </a:rPr>
              <a:t>Fill in each  blank with suitable word: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1.-----  brings out a </a:t>
            </a:r>
            <a:r>
              <a:rPr lang="en-US" sz="3200" b="1" dirty="0" err="1" smtClean="0">
                <a:solidFill>
                  <a:srgbClr val="0070C0"/>
                </a:solidFill>
              </a:rPr>
              <a:t>colourful</a:t>
            </a:r>
            <a:r>
              <a:rPr lang="en-US" sz="3200" b="1" dirty="0" smtClean="0">
                <a:solidFill>
                  <a:srgbClr val="0070C0"/>
                </a:solidFill>
              </a:rPr>
              <a:t> procession.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2.On </a:t>
            </a:r>
            <a:r>
              <a:rPr lang="en-US" sz="3200" b="1" dirty="0" err="1">
                <a:solidFill>
                  <a:srgbClr val="0070C0"/>
                </a:solidFill>
              </a:rPr>
              <a:t>Pohela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Boishakh</a:t>
            </a:r>
            <a:r>
              <a:rPr lang="en-US" sz="3200" b="1" dirty="0">
                <a:solidFill>
                  <a:srgbClr val="0070C0"/>
                </a:solidFill>
              </a:rPr>
              <a:t> people ----- traditional </a:t>
            </a:r>
            <a:r>
              <a:rPr lang="en-US" sz="3200" b="1" dirty="0" smtClean="0">
                <a:solidFill>
                  <a:srgbClr val="0070C0"/>
                </a:solidFill>
              </a:rPr>
              <a:t>food.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3.The day is ----- all over the country.</a:t>
            </a:r>
          </a:p>
          <a:p>
            <a:pPr>
              <a:tabLst>
                <a:tab pos="1147763" algn="l"/>
              </a:tabLst>
            </a:pPr>
            <a:endParaRPr lang="en-US" sz="3200" b="1" dirty="0">
              <a:solidFill>
                <a:srgbClr val="0070C0"/>
              </a:solidFill>
            </a:endParaRPr>
          </a:p>
          <a:p>
            <a:pPr>
              <a:tabLst>
                <a:tab pos="1147763" algn="l"/>
              </a:tabLst>
            </a:pPr>
            <a:r>
              <a:rPr lang="en-US" sz="4000" b="1" dirty="0" smtClean="0">
                <a:solidFill>
                  <a:srgbClr val="FF0000"/>
                </a:solidFill>
              </a:rPr>
              <a:t>Answer:</a:t>
            </a:r>
          </a:p>
          <a:p>
            <a:pPr>
              <a:tabLst>
                <a:tab pos="1147763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1.The Institute od Fine Arts   2.take  3. observed</a:t>
            </a:r>
          </a:p>
        </p:txBody>
      </p:sp>
    </p:spTree>
    <p:extLst>
      <p:ext uri="{BB962C8B-B14F-4D97-AF65-F5344CB8AC3E}">
        <p14:creationId xmlns:p14="http://schemas.microsoft.com/office/powerpoint/2010/main" val="20303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384" y="426496"/>
            <a:ext cx="363849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HOME WORK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199" y="4572885"/>
            <a:ext cx="651709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Write a letter to your friend describing your experience of celebrating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Pohela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Boishakh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00" y="1447728"/>
            <a:ext cx="5044127" cy="297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5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28" y="2019805"/>
            <a:ext cx="6231328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331187" y="315184"/>
            <a:ext cx="339456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THANK YOU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4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667" y="146140"/>
            <a:ext cx="63754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OF TEACHER: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250" y="1585286"/>
            <a:ext cx="637540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ASMA HUQ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Asst. </a:t>
            </a:r>
            <a:r>
              <a:rPr lang="en-US" sz="4000" b="1" dirty="0" err="1" smtClean="0">
                <a:solidFill>
                  <a:schemeClr val="bg1"/>
                </a:solidFill>
              </a:rPr>
              <a:t>teacher,English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Motijheel</a:t>
            </a:r>
            <a:r>
              <a:rPr lang="en-US" sz="4000" b="1" dirty="0" smtClean="0">
                <a:solidFill>
                  <a:schemeClr val="bg1"/>
                </a:solidFill>
              </a:rPr>
              <a:t> Govt. Girls’ High </a:t>
            </a:r>
            <a:r>
              <a:rPr lang="en-US" sz="4000" b="1" dirty="0" err="1" smtClean="0">
                <a:solidFill>
                  <a:schemeClr val="bg1"/>
                </a:solidFill>
              </a:rPr>
              <a:t>School,Dhaka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23" y="1184003"/>
            <a:ext cx="2061139" cy="2721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0" y="4469365"/>
            <a:ext cx="2612571" cy="195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85992" y="4469365"/>
            <a:ext cx="4889241" cy="20928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EDITING BY </a:t>
            </a:r>
            <a:r>
              <a:rPr lang="en-US" sz="2800" b="1" dirty="0" smtClean="0"/>
              <a:t>RIYAJUL ISLAM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Assistant Teacher ( English)</a:t>
            </a:r>
          </a:p>
          <a:p>
            <a:r>
              <a:rPr lang="en-US" sz="2800" dirty="0">
                <a:latin typeface="Agency FB" panose="020B0503020202020204" pitchFamily="34" charset="0"/>
              </a:rPr>
              <a:t>K M </a:t>
            </a:r>
            <a:r>
              <a:rPr lang="en-US" sz="2800" dirty="0" err="1">
                <a:latin typeface="Agency FB" panose="020B0503020202020204" pitchFamily="34" charset="0"/>
              </a:rPr>
              <a:t>Zakir</a:t>
            </a:r>
            <a:r>
              <a:rPr lang="en-US" sz="2800" dirty="0">
                <a:latin typeface="Agency FB" panose="020B0503020202020204" pitchFamily="34" charset="0"/>
              </a:rPr>
              <a:t> Hossain Jr Girls School</a:t>
            </a:r>
          </a:p>
          <a:p>
            <a:r>
              <a:rPr lang="en-US" sz="2800" dirty="0" err="1">
                <a:latin typeface="Agency FB" panose="020B0503020202020204" pitchFamily="34" charset="0"/>
              </a:rPr>
              <a:t>Muksudpur</a:t>
            </a:r>
            <a:r>
              <a:rPr lang="en-US" sz="2800" dirty="0">
                <a:latin typeface="Agency FB" panose="020B0503020202020204" pitchFamily="34" charset="0"/>
              </a:rPr>
              <a:t> , </a:t>
            </a:r>
            <a:r>
              <a:rPr lang="en-US" sz="2800" dirty="0" err="1">
                <a:latin typeface="Agency FB" panose="020B0503020202020204" pitchFamily="34" charset="0"/>
              </a:rPr>
              <a:t>Gopalganj</a:t>
            </a:r>
            <a:endParaRPr lang="en-US" sz="28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971950" y="4926563"/>
            <a:ext cx="2074287" cy="1194319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4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77" y="1876924"/>
            <a:ext cx="1876425" cy="2428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9479" y="3121556"/>
            <a:ext cx="61425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 smtClean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9478" y="293998"/>
            <a:ext cx="7993019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INTRODUCTION OF THE LESSON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6377" y="1876924"/>
            <a:ext cx="4651036" cy="213523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CLASS:NINE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SUBJECT  : ENGLISH 1</a:t>
            </a:r>
            <a:r>
              <a:rPr lang="en-US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  :  THREE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LESSON :   SIX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104" y="-34025"/>
            <a:ext cx="606736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See  the pictures: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8" y="1401824"/>
            <a:ext cx="3587510" cy="2369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07" y="1304008"/>
            <a:ext cx="3698829" cy="246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3" y="4025990"/>
            <a:ext cx="3540757" cy="2655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4007329"/>
            <a:ext cx="4654815" cy="26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364" y="64601"/>
            <a:ext cx="1050663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TODAY WE ARE GOING TO READ ABOUT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3" y="1118462"/>
            <a:ext cx="3455167" cy="2128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23" y="1118462"/>
            <a:ext cx="3088473" cy="2216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83741" y="3071004"/>
            <a:ext cx="3585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‘PHOHELA BOISHAKH’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36135" y="2814564"/>
            <a:ext cx="3647078" cy="1959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4" y="4399067"/>
            <a:ext cx="3419026" cy="2154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75" y="4399068"/>
            <a:ext cx="3244522" cy="2163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6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741" y="806823"/>
            <a:ext cx="8731624" cy="42780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LEARNING OUTCOMES:</a:t>
            </a: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After reading the lesson students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 will  be able to--</a:t>
            </a: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Talk about events and festivals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Ask and answer questions.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8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বাংলা শুভ নববর্ষ ১৪২৬, পহেলা বৈশাখ.201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6203" y="952888"/>
            <a:ext cx="9479903" cy="5332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03445" y="0"/>
            <a:ext cx="5505061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LETS WATCH A VIDEO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95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194" y="437840"/>
            <a:ext cx="49128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Loud reading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78" y="1896258"/>
            <a:ext cx="6324600" cy="39304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6515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105960" y="0"/>
            <a:ext cx="4657109" cy="78377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SILENT  READING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997" y="5412680"/>
            <a:ext cx="4724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Read </a:t>
            </a:r>
            <a:r>
              <a:rPr lang="en-US" sz="4400" b="1" dirty="0">
                <a:solidFill>
                  <a:schemeClr val="accent5"/>
                </a:solidFill>
              </a:rPr>
              <a:t>t</a:t>
            </a:r>
            <a:r>
              <a:rPr lang="en-US" sz="4400" b="1" dirty="0" smtClean="0">
                <a:solidFill>
                  <a:schemeClr val="accent5"/>
                </a:solidFill>
              </a:rPr>
              <a:t>he text at page 39 silently.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62" y="996915"/>
            <a:ext cx="6717467" cy="4480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8740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581</TotalTime>
  <Words>257</Words>
  <Application>Microsoft Office PowerPoint</Application>
  <PresentationFormat>Widescreen</PresentationFormat>
  <Paragraphs>65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Agency FB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HUQ</dc:creator>
  <cp:lastModifiedBy>Riyajul Islam</cp:lastModifiedBy>
  <cp:revision>74</cp:revision>
  <dcterms:created xsi:type="dcterms:W3CDTF">2019-07-31T13:25:26Z</dcterms:created>
  <dcterms:modified xsi:type="dcterms:W3CDTF">2020-03-14T06:06:10Z</dcterms:modified>
</cp:coreProperties>
</file>