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sldIdLst>
    <p:sldId id="313" r:id="rId2"/>
    <p:sldId id="314" r:id="rId3"/>
    <p:sldId id="279" r:id="rId4"/>
    <p:sldId id="297" r:id="rId5"/>
    <p:sldId id="307" r:id="rId6"/>
    <p:sldId id="315" r:id="rId7"/>
    <p:sldId id="301" r:id="rId8"/>
    <p:sldId id="312" r:id="rId9"/>
    <p:sldId id="308" r:id="rId10"/>
    <p:sldId id="289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0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328D-6066-44DB-A26D-AD60B3B0CB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C411-7C56-4504-B3C5-8D420C5F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picture of Chittagong Hill Tracks.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5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the students talk</a:t>
            </a:r>
            <a:r>
              <a:rPr lang="en-US" baseline="0" dirty="0" smtClean="0"/>
              <a:t> about the pictures, the teacher can show their names and tell few information about the pictures, not in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8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may vary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036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7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8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14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67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2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14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8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6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3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8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1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3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8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9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32535" y="-152400"/>
            <a:ext cx="3405700" cy="1016913"/>
            <a:chOff x="2175335" y="-76200"/>
            <a:chExt cx="3405700" cy="1016913"/>
          </a:xfrm>
        </p:grpSpPr>
        <p:sp>
          <p:nvSpPr>
            <p:cNvPr id="5" name="Rectangle 4"/>
            <p:cNvSpPr/>
            <p:nvPr/>
          </p:nvSpPr>
          <p:spPr>
            <a:xfrm>
              <a:off x="2832419" y="-76200"/>
              <a:ext cx="55976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E</a:t>
              </a:r>
              <a:endParaRPr lang="en-US" sz="60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84370" y="-74950"/>
              <a:ext cx="51007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L</a:t>
              </a:r>
              <a:endParaRPr lang="en-US" sz="60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5335" y="-76200"/>
              <a:ext cx="88197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smtClean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W</a:t>
              </a:r>
              <a:endParaRPr lang="en-US" sz="60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57336" y="-76200"/>
              <a:ext cx="85792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M</a:t>
              </a:r>
              <a:endParaRPr lang="en-US" sz="60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59751" y="-74950"/>
              <a:ext cx="70564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O</a:t>
              </a:r>
              <a:endParaRPr lang="en-US" sz="60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66809" y="-74950"/>
              <a:ext cx="59183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C</a:t>
              </a:r>
              <a:endParaRPr lang="en-US" sz="60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1266" y="-76200"/>
              <a:ext cx="55976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E</a:t>
              </a:r>
              <a:endParaRPr lang="en-US" sz="60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086600" cy="4250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257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595735"/>
            <a:ext cx="3493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42825"/>
            <a:ext cx="8001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ention the name of a woman who is your ideal. Why is she your ideal? Write it in ten sentences. </a:t>
            </a:r>
          </a:p>
        </p:txBody>
      </p:sp>
    </p:spTree>
    <p:extLst>
      <p:ext uri="{BB962C8B-B14F-4D97-AF65-F5344CB8AC3E}">
        <p14:creationId xmlns:p14="http://schemas.microsoft.com/office/powerpoint/2010/main" val="35596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571750"/>
            <a:ext cx="3143250" cy="352425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8200" y="1550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Thank You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638800" y="3920836"/>
            <a:ext cx="322739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CLASS:      </a:t>
            </a:r>
            <a:r>
              <a:rPr lang="en-US" sz="24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NINE-TEN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SUBJECT: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24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kern="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75699" y="3048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86400" y="3200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77653"/>
            <a:ext cx="3581400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6200" y="3920836"/>
            <a:ext cx="4267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gency FB" panose="020B0503020202020204" pitchFamily="34" charset="0"/>
              </a:rPr>
              <a:t>RIYAJUL ISLAM </a:t>
            </a:r>
          </a:p>
          <a:p>
            <a:r>
              <a:rPr lang="en-US" sz="2400" dirty="0" smtClean="0">
                <a:latin typeface="Agency FB" panose="020B0503020202020204" pitchFamily="34" charset="0"/>
              </a:rPr>
              <a:t>Assistant Teacher ( English)</a:t>
            </a:r>
          </a:p>
          <a:p>
            <a:r>
              <a:rPr lang="en-US" sz="2400" dirty="0" smtClean="0">
                <a:latin typeface="Agency FB" panose="020B0503020202020204" pitchFamily="34" charset="0"/>
              </a:rPr>
              <a:t>K M </a:t>
            </a:r>
            <a:r>
              <a:rPr lang="en-US" sz="2400" dirty="0" err="1" smtClean="0">
                <a:latin typeface="Agency FB" panose="020B0503020202020204" pitchFamily="34" charset="0"/>
              </a:rPr>
              <a:t>Zakir</a:t>
            </a:r>
            <a:r>
              <a:rPr lang="en-US" sz="2400" dirty="0" smtClean="0">
                <a:latin typeface="Agency FB" panose="020B0503020202020204" pitchFamily="34" charset="0"/>
              </a:rPr>
              <a:t> Hossain Jr Girls School</a:t>
            </a:r>
          </a:p>
          <a:p>
            <a:r>
              <a:rPr lang="en-US" sz="2400" dirty="0" err="1" smtClean="0">
                <a:latin typeface="Agency FB" panose="020B0503020202020204" pitchFamily="34" charset="0"/>
              </a:rPr>
              <a:t>Muksudpur</a:t>
            </a:r>
            <a:r>
              <a:rPr lang="en-US" sz="2400" dirty="0" smtClean="0">
                <a:latin typeface="Agency FB" panose="020B0503020202020204" pitchFamily="34" charset="0"/>
              </a:rPr>
              <a:t> , </a:t>
            </a:r>
            <a:r>
              <a:rPr lang="en-US" sz="2400" dirty="0" err="1" smtClean="0">
                <a:latin typeface="Agency FB" panose="020B0503020202020204" pitchFamily="34" charset="0"/>
              </a:rPr>
              <a:t>Gopalganj</a:t>
            </a:r>
            <a:endParaRPr lang="en-U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012" y="823318"/>
            <a:ext cx="872266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know about them? Why are they well known?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2189801"/>
            <a:ext cx="1879986" cy="2694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5212"/>
          <a:stretch/>
        </p:blipFill>
        <p:spPr>
          <a:xfrm>
            <a:off x="7010400" y="2158425"/>
            <a:ext cx="1963272" cy="2712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28" y="2189801"/>
            <a:ext cx="4470666" cy="2694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51012" y="5037130"/>
            <a:ext cx="187998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Pritilota</a:t>
            </a:r>
            <a:endParaRPr kumimoji="0" lang="en-US" sz="32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5037129"/>
            <a:ext cx="197361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Surya Sen</a:t>
            </a:r>
            <a:endParaRPr kumimoji="0" lang="en-US" sz="32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0607" y="5054025"/>
            <a:ext cx="462819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Pahartali European Club</a:t>
            </a:r>
            <a:endParaRPr kumimoji="0" lang="en-US" sz="32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7313" y="1349514"/>
            <a:ext cx="3522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 our topic</a:t>
            </a:r>
            <a:endParaRPr kumimoji="0" lang="en-US" sz="4000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354759"/>
            <a:ext cx="81534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anose="020B0503020202020204" pitchFamily="34" charset="0"/>
              </a:rPr>
              <a:t>They had dreams 1  </a:t>
            </a:r>
            <a:r>
              <a:rPr lang="en-US" sz="4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anose="020B0503020202020204" pitchFamily="34" charset="0"/>
              </a:rPr>
              <a:t>(</a:t>
            </a:r>
            <a:r>
              <a:rPr lang="en-US" sz="440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anose="020B0503020202020204" pitchFamily="34" charset="0"/>
              </a:rPr>
              <a:t>Pritilata</a:t>
            </a:r>
            <a:r>
              <a:rPr lang="en-US" sz="4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anose="020B0503020202020204" pitchFamily="34" charset="0"/>
              </a:rPr>
              <a:t>)</a:t>
            </a:r>
            <a:endParaRPr lang="en-US" sz="4400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7990" y="3352800"/>
            <a:ext cx="4515209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Unit- 10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Lesson- 3</a:t>
            </a:r>
            <a:endParaRPr kumimoji="0" lang="en-US" sz="4000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1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028" y="1371600"/>
            <a:ext cx="7380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b="1" kern="0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 Of The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18589"/>
            <a:ext cx="8458204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</a:rPr>
              <a:t>After this lesson the students will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</a:rPr>
              <a:t> be able</a:t>
            </a:r>
            <a:r>
              <a:rPr lang="en-US" sz="3200" kern="0" dirty="0">
                <a:latin typeface="Agency FB" panose="020B0503020202020204" pitchFamily="34" charset="0"/>
              </a:rPr>
              <a:t> </a:t>
            </a:r>
            <a:r>
              <a:rPr lang="en-US" sz="3200" kern="0" dirty="0" smtClean="0">
                <a:latin typeface="Agency FB" panose="020B0503020202020204" pitchFamily="34" charset="0"/>
              </a:rPr>
              <a:t>to-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gency FB" panose="020B0503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</a:rPr>
              <a:t>        </a:t>
            </a:r>
            <a:r>
              <a:rPr lang="en-US" sz="2800" i="1" kern="0" dirty="0" smtClean="0">
                <a:latin typeface="Agency FB" panose="020B0503020202020204" pitchFamily="34" charset="0"/>
              </a:rPr>
              <a:t>1.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</a:rPr>
              <a:t> talk about pictures.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>
                <a:latin typeface="Agency FB" panose="020B0503020202020204" pitchFamily="34" charset="0"/>
              </a:rPr>
              <a:t> </a:t>
            </a:r>
            <a:r>
              <a:rPr lang="en-US" sz="2800" i="1" kern="0" dirty="0" smtClean="0">
                <a:latin typeface="Agency FB" panose="020B0503020202020204" pitchFamily="34" charset="0"/>
              </a:rPr>
              <a:t>       2. listen for specific information.</a:t>
            </a:r>
            <a:endParaRPr kumimoji="0" lang="en-US" sz="28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gency FB" panose="020B0503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</a:rPr>
              <a:t>       </a:t>
            </a:r>
            <a:r>
              <a:rPr lang="en-US" sz="2800" i="1" kern="0" noProof="0" dirty="0">
                <a:latin typeface="Agency FB" panose="020B0503020202020204" pitchFamily="34" charset="0"/>
              </a:rPr>
              <a:t>3</a:t>
            </a:r>
            <a:r>
              <a:rPr lang="en-US" sz="2800" i="1" kern="0" dirty="0" smtClean="0">
                <a:latin typeface="Agency FB" panose="020B0503020202020204" pitchFamily="34" charset="0"/>
              </a:rPr>
              <a:t>. read a text and find out information.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</a:rPr>
              <a:t>       4.</a:t>
            </a:r>
            <a:r>
              <a:rPr kumimoji="0" lang="en-US" sz="28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lang="en-US" sz="2800" i="1" kern="0" dirty="0" smtClean="0">
                <a:latin typeface="Agency FB" panose="020B0503020202020204" pitchFamily="34" charset="0"/>
              </a:rPr>
              <a:t>write about a person.</a:t>
            </a:r>
            <a:endParaRPr kumimoji="0" lang="en-US" sz="28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gency FB" panose="020B0503020202020204" pitchFamily="34" charset="0"/>
              </a:rPr>
              <a:t>Lets watch a video about Reflection art of </a:t>
            </a:r>
            <a:r>
              <a:rPr lang="en-US" sz="3200" b="1" dirty="0" err="1" smtClean="0">
                <a:latin typeface="Agency FB" panose="020B0503020202020204" pitchFamily="34" charset="0"/>
              </a:rPr>
              <a:t>Pritilata</a:t>
            </a:r>
            <a:r>
              <a:rPr lang="en-US" sz="3200" b="1" dirty="0" smtClean="0">
                <a:latin typeface="Agency FB" panose="020B0503020202020204" pitchFamily="34" charset="0"/>
              </a:rPr>
              <a:t>-- </a:t>
            </a:r>
            <a:endParaRPr lang="en-US" sz="3200" b="1" dirty="0">
              <a:latin typeface="Agency FB" panose="020B0503020202020204" pitchFamily="34" charset="0"/>
            </a:endParaRPr>
          </a:p>
        </p:txBody>
      </p:sp>
      <p:pic>
        <p:nvPicPr>
          <p:cNvPr id="4" name="reflection ar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219200"/>
            <a:ext cx="66294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5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388" y="1447800"/>
            <a:ext cx="883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Pritilota’s father was a ___________.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743200"/>
            <a:ext cx="7696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When did she pass her matriculation?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671" y="4114800"/>
            <a:ext cx="883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sz="2800" b="1" dirty="0" smtClean="0">
                <a:solidFill>
                  <a:schemeClr val="tx1"/>
                </a:solidFill>
              </a:rPr>
              <a:t>Chhatri </a:t>
            </a:r>
            <a:r>
              <a:rPr lang="en-US" sz="2800" b="1" dirty="0">
                <a:solidFill>
                  <a:schemeClr val="tx1"/>
                </a:solidFill>
              </a:rPr>
              <a:t>Sangha </a:t>
            </a:r>
            <a:r>
              <a:rPr lang="en-US" sz="2800" b="1" dirty="0" smtClean="0">
                <a:solidFill>
                  <a:schemeClr val="tx1"/>
                </a:solidFill>
              </a:rPr>
              <a:t>was </a:t>
            </a:r>
            <a:r>
              <a:rPr lang="en-US" sz="2800" b="1" dirty="0">
                <a:solidFill>
                  <a:schemeClr val="tx1"/>
                </a:solidFill>
              </a:rPr>
              <a:t>led by </a:t>
            </a:r>
            <a:r>
              <a:rPr lang="en-US" sz="2800" b="1" dirty="0" smtClean="0">
                <a:solidFill>
                  <a:schemeClr val="tx1"/>
                </a:solidFill>
              </a:rPr>
              <a:t>____________ 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81200"/>
            <a:ext cx="822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teacher        b) doctor      c) clerk        d) engineer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263153"/>
            <a:ext cx="8077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in 1921      b) in 1927     c) in 1929       d) in 1932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71" y="4572000"/>
            <a:ext cx="88391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</a:t>
            </a:r>
            <a:r>
              <a:rPr lang="en-US" sz="2800" b="1" dirty="0">
                <a:solidFill>
                  <a:srgbClr val="00B050"/>
                </a:solidFill>
              </a:rPr>
              <a:t>Lila </a:t>
            </a:r>
            <a:r>
              <a:rPr lang="en-US" sz="2800" b="1" dirty="0" smtClean="0">
                <a:solidFill>
                  <a:srgbClr val="00B050"/>
                </a:solidFill>
              </a:rPr>
              <a:t>Nag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</a:t>
            </a:r>
            <a:r>
              <a:rPr lang="en-US" sz="2800" b="1" dirty="0">
                <a:solidFill>
                  <a:srgbClr val="00B050"/>
                </a:solidFill>
              </a:rPr>
              <a:t>Pritilata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c) </a:t>
            </a:r>
            <a:r>
              <a:rPr lang="en-US" sz="2800" b="1" dirty="0">
                <a:solidFill>
                  <a:srgbClr val="00B050"/>
                </a:solidFill>
              </a:rPr>
              <a:t>Kalayani Das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d) </a:t>
            </a:r>
            <a:r>
              <a:rPr lang="en-US" sz="2800" b="1" dirty="0" smtClean="0">
                <a:solidFill>
                  <a:srgbClr val="00B050"/>
                </a:solidFill>
              </a:rPr>
              <a:t>Lata </a:t>
            </a:r>
            <a:r>
              <a:rPr lang="en-US" sz="2800" b="1" dirty="0">
                <a:solidFill>
                  <a:srgbClr val="00B050"/>
                </a:solidFill>
              </a:rPr>
              <a:t>Nag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76200"/>
            <a:ext cx="883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hoose the best answer.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19600" y="20574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057400"/>
                <a:ext cx="1066800" cy="609600"/>
              </a:xfrm>
              <a:prstGeom prst="rect">
                <a:avLst/>
              </a:prstGeom>
              <a:blipFill rotWithShape="1">
                <a:blip r:embed="rId5"/>
                <a:stretch>
                  <a:fillRect t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3339353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39353"/>
                <a:ext cx="1066800" cy="609600"/>
              </a:xfrm>
              <a:prstGeom prst="rect">
                <a:avLst/>
              </a:prstGeom>
              <a:blipFill rotWithShape="1">
                <a:blip r:embed="rId6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10000" y="4619676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619676"/>
                <a:ext cx="1066800" cy="609600"/>
              </a:xfrm>
              <a:prstGeom prst="rect">
                <a:avLst/>
              </a:prstGeom>
              <a:blipFill rotWithShape="1">
                <a:blip r:embed="rId7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058" y="2677691"/>
            <a:ext cx="82296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the book and match the words in column A with the meanings in column B.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2709" y="1295400"/>
            <a:ext cx="4974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65" y="3875782"/>
            <a:ext cx="825873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3. Why was the sign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 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Indians not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notorious?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842" y="5105400"/>
            <a:ext cx="8259958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4. How did Pritilata prove that women can work like men?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8" y="399871"/>
            <a:ext cx="827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the book and write the answers of the following questions.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064" y="1929825"/>
            <a:ext cx="825873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1. What did Pritilata dream for?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064" y="2656582"/>
            <a:ext cx="8258736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2. Who was the mastermind of attacking of the Pahartali European Club?</a:t>
            </a:r>
          </a:p>
        </p:txBody>
      </p:sp>
    </p:spTree>
    <p:extLst>
      <p:ext uri="{BB962C8B-B14F-4D97-AF65-F5344CB8AC3E}">
        <p14:creationId xmlns:p14="http://schemas.microsoft.com/office/powerpoint/2010/main" val="42717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4087</TotalTime>
  <Words>364</Words>
  <Application>Microsoft Office PowerPoint</Application>
  <PresentationFormat>On-screen Show (4:3)</PresentationFormat>
  <Paragraphs>57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Agency FB</vt:lpstr>
      <vt:lpstr>Arial</vt:lpstr>
      <vt:lpstr>Calibri</vt:lpstr>
      <vt:lpstr>Cambria Math</vt:lpstr>
      <vt:lpstr>Impact</vt:lpstr>
      <vt:lpstr>Times New Roman</vt:lpstr>
      <vt:lpstr>Wingdings 2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Riyajul Islam</cp:lastModifiedBy>
  <cp:revision>481</cp:revision>
  <dcterms:created xsi:type="dcterms:W3CDTF">2006-08-16T00:00:00Z</dcterms:created>
  <dcterms:modified xsi:type="dcterms:W3CDTF">2020-03-14T08:10:02Z</dcterms:modified>
</cp:coreProperties>
</file>