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6" r:id="rId10"/>
    <p:sldId id="274" r:id="rId11"/>
    <p:sldId id="273" r:id="rId12"/>
    <p:sldId id="264" r:id="rId13"/>
    <p:sldId id="265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9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FD610-B576-4A98-A709-DA307EB684F5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9615-2054-4B69-80EC-8525D6F25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9615-2054-4B69-80EC-8525D6F253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9615-2054-4B69-80EC-8525D6F25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5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4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3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76C87B-01CF-444E-A751-3C7D2D83BD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15CD3F-C0BE-4D62-951E-656AE4FFF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7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29" y="46013"/>
            <a:ext cx="3985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369452"/>
            <a:ext cx="10345002" cy="51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65" y="313899"/>
            <a:ext cx="2895600" cy="255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02" y="313899"/>
            <a:ext cx="5074920" cy="588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05" y="3033000"/>
            <a:ext cx="2760260" cy="3169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13899"/>
            <a:ext cx="3261815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7" y="846161"/>
            <a:ext cx="8011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চল আমরা একটি ভিডিও দেখি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668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" y="692195"/>
            <a:ext cx="4849541" cy="363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63" y="692195"/>
            <a:ext cx="4912823" cy="3634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47" y="4720974"/>
            <a:ext cx="112184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গোষ্ঠীবদ্ধ বা সংঘবদ্ধ বসতিঃ- </a:t>
            </a:r>
          </a:p>
          <a:p>
            <a:endParaRPr lang="bn-BD" dirty="0" smtClean="0"/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ধরনের বসতিতে কোনো একটি স্থানে একত্রিত হয়ে বসবাস করে সেই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বসতিকে গোষ্ঠীবদ্ধ বা সংঘবদ্ধ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বসতি বলে।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500563"/>
            <a:ext cx="4856968" cy="4749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46" y="805218"/>
            <a:ext cx="5394428" cy="3762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332" y="5663822"/>
            <a:ext cx="11136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 বসতিঃ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ধরনের বসতিতে একটি পরিবার অন্যান্য  পরিবার থেকে ছড়ানো ছিটানো অবস্থায় বসবাস করে সেই বসতিকে বিক্ষিপ্ত বসতি বলে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431040"/>
            <a:ext cx="3248166" cy="4441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8" y="353150"/>
            <a:ext cx="4708478" cy="4638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00" y="353150"/>
            <a:ext cx="2743200" cy="4519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73" y="5319398"/>
            <a:ext cx="108363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 বসতিঃ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ধরনের বসতিতে বাড়িগুলো একই সরলরেখায় গড়ে ওঠে সেই বসতিকে রৈখিক বসতি বলে ।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996287"/>
            <a:ext cx="828419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707" y="2265528"/>
            <a:ext cx="958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রৈখিক ও বিক্ষিপ্ত বসতির ধরন ব্যাখ্যা কর।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গোষ্ঠীবদ্ধ ও রৈখিক বসতির ধরন বর্ণনা 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3" y="504967"/>
            <a:ext cx="427175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8" y="2347415"/>
            <a:ext cx="8639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গ্রামীণ বসতি কোথায় গড়ে ওঠে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রৈখিক বসতি কাকে বলে 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পাহাড়ী এলাকায় কোন ধরনের বসতি দেখা যায়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573206"/>
            <a:ext cx="6741994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2210937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গ্রামীণ বসতির ভূমিকা বর্ণনা কর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6" y="379114"/>
            <a:ext cx="11546006" cy="6544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7604" y="3832008"/>
            <a:ext cx="57320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265"/>
            <a:ext cx="12192000" cy="72453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9067" y="2831690"/>
            <a:ext cx="8805332" cy="3756309"/>
          </a:xfrm>
        </p:spPr>
        <p:txBody>
          <a:bodyPr>
            <a:normAutofit/>
          </a:bodyPr>
          <a:lstStyle/>
          <a:p>
            <a:pPr marL="91440" lvl="8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dirty="0" err="1"/>
              <a:t>মো</a:t>
            </a:r>
            <a:r>
              <a:rPr lang="en-US" sz="1600" dirty="0"/>
              <a:t>; </a:t>
            </a:r>
            <a:r>
              <a:rPr lang="en-US" sz="1600" dirty="0" err="1"/>
              <a:t>হাবিবুর</a:t>
            </a:r>
            <a:r>
              <a:rPr lang="en-US" sz="1600" dirty="0"/>
              <a:t> </a:t>
            </a:r>
            <a:r>
              <a:rPr lang="en-US" sz="1600" dirty="0" err="1"/>
              <a:t>রহমান</a:t>
            </a:r>
            <a:endParaRPr lang="en-US" sz="1600" dirty="0"/>
          </a:p>
          <a:p>
            <a:endParaRPr lang="en-US" dirty="0" smtClean="0"/>
          </a:p>
          <a:p>
            <a:pPr algn="just"/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/>
              <a:t>শিক্ষক</a:t>
            </a:r>
            <a:endParaRPr lang="en-US" dirty="0"/>
          </a:p>
          <a:p>
            <a:pPr algn="just"/>
            <a:r>
              <a:rPr lang="en-US" dirty="0" err="1"/>
              <a:t>রায়পুর</a:t>
            </a:r>
            <a:r>
              <a:rPr lang="en-US" dirty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endParaRPr lang="en-US" dirty="0"/>
          </a:p>
          <a:p>
            <a:pPr algn="just"/>
            <a:r>
              <a:rPr lang="en-US" dirty="0" err="1"/>
              <a:t>গাংনি</a:t>
            </a:r>
            <a:r>
              <a:rPr lang="en-US" dirty="0"/>
              <a:t> </a:t>
            </a:r>
            <a:r>
              <a:rPr lang="en-US" dirty="0" err="1" smtClean="0"/>
              <a:t>মেহেরপুর</a:t>
            </a:r>
            <a:endParaRPr lang="en-US" dirty="0" smtClean="0"/>
          </a:p>
          <a:p>
            <a:pPr algn="just"/>
            <a:r>
              <a:rPr lang="en-US" dirty="0" err="1" smtClean="0"/>
              <a:t>আই,ডিঃ</a:t>
            </a:r>
            <a:r>
              <a:rPr lang="en-US" dirty="0" smtClean="0"/>
              <a:t> ১১২১</a:t>
            </a:r>
            <a:endParaRPr lang="en-US" dirty="0"/>
          </a:p>
          <a:p>
            <a:pPr marL="0" indent="0" algn="just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01799376177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9067" y="1678695"/>
            <a:ext cx="2370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/>
              <a:t>শিক্ষক</a:t>
            </a:r>
            <a:r>
              <a:rPr lang="en-US" sz="2400" u="sng" dirty="0" smtClean="0"/>
              <a:t> </a:t>
            </a:r>
            <a:r>
              <a:rPr lang="en-US" sz="2400" u="sng" dirty="0" err="1"/>
              <a:t>পরিচিতি</a:t>
            </a:r>
            <a:endParaRPr lang="en-US" sz="2400" u="sng" dirty="0"/>
          </a:p>
        </p:txBody>
      </p:sp>
      <p:sp useBgFill="1"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133" y="2015067"/>
            <a:ext cx="5460999" cy="422726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800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পাঠ </a:t>
            </a:r>
            <a:r>
              <a:rPr lang="en-US" sz="2800" u="sng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পরিচিতি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just">
              <a:buClr>
                <a:srgbClr val="E48312"/>
              </a:buClr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শ্রেণঃ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     ৮ম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ওপরিবেশ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অধ্যায়ঃ৮ম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436729"/>
            <a:ext cx="6141493" cy="4585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436729"/>
            <a:ext cx="5076967" cy="4589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934" y="552734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গুলো কিসের ছবি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2" y="1011949"/>
            <a:ext cx="3062927" cy="4968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3516" y="150126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বসতি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1" y="3124200"/>
            <a:ext cx="3695131" cy="2856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08" y="250457"/>
            <a:ext cx="3776724" cy="2476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25" y="1011950"/>
            <a:ext cx="3561497" cy="49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2238232"/>
            <a:ext cx="107680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dirty="0" smtClean="0"/>
              <a:t>... </a:t>
            </a:r>
          </a:p>
          <a:p>
            <a:endParaRPr lang="bn-BD" dirty="0" smtClean="0"/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মানব বসতির সংজ্ঞা দিতে পারবে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বসতির ধরণ সনাক্ত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গ্রামীণ বসতির শ্রেণিবিভাগ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3" y="777922"/>
            <a:ext cx="612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803421"/>
            <a:ext cx="5910760" cy="4505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85" y="803422"/>
            <a:ext cx="5054928" cy="4505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096" y="5513695"/>
            <a:ext cx="305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গ্রামীণ বসতি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024902" y="5513695"/>
            <a:ext cx="339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নগর বসতি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91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4" y="682388"/>
            <a:ext cx="87209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5" y="2456597"/>
            <a:ext cx="1003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ও নগর বসতির দুইটি বৈশিষ্ঠ্য লেখ।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357" y="887105"/>
            <a:ext cx="711048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913" y="2402006"/>
            <a:ext cx="711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ও নগর বসতি সম্পর্কে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5" y="791570"/>
            <a:ext cx="775192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11188"/>
            <a:ext cx="918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ও নগর বসতির ৪ টি পার্থক্য লেখ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349</TotalTime>
  <Words>223</Words>
  <Application>Microsoft Office PowerPoint</Application>
  <PresentationFormat>Widescreen</PresentationFormat>
  <Paragraphs>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NikoshBAN</vt:lpstr>
      <vt:lpstr>Vrinda</vt:lpstr>
      <vt:lpstr>Retrospect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ICT_LAB</cp:lastModifiedBy>
  <cp:revision>55</cp:revision>
  <dcterms:created xsi:type="dcterms:W3CDTF">2020-03-10T09:29:06Z</dcterms:created>
  <dcterms:modified xsi:type="dcterms:W3CDTF">2020-03-13T13:31:35Z</dcterms:modified>
</cp:coreProperties>
</file>