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3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98" r:id="rId1"/>
    <p:sldMasterId id="2147483920" r:id="rId2"/>
  </p:sldMasterIdLst>
  <p:notesMasterIdLst>
    <p:notesMasterId r:id="rId30"/>
  </p:notesMasterIdLst>
  <p:sldIdLst>
    <p:sldId id="533" r:id="rId3"/>
    <p:sldId id="532" r:id="rId4"/>
    <p:sldId id="460" r:id="rId5"/>
    <p:sldId id="469" r:id="rId6"/>
    <p:sldId id="457" r:id="rId7"/>
    <p:sldId id="461" r:id="rId8"/>
    <p:sldId id="458" r:id="rId9"/>
    <p:sldId id="470" r:id="rId10"/>
    <p:sldId id="471" r:id="rId11"/>
    <p:sldId id="522" r:id="rId12"/>
    <p:sldId id="524" r:id="rId13"/>
    <p:sldId id="525" r:id="rId14"/>
    <p:sldId id="528" r:id="rId15"/>
    <p:sldId id="473" r:id="rId16"/>
    <p:sldId id="474" r:id="rId17"/>
    <p:sldId id="484" r:id="rId18"/>
    <p:sldId id="485" r:id="rId19"/>
    <p:sldId id="476" r:id="rId20"/>
    <p:sldId id="499" r:id="rId21"/>
    <p:sldId id="513" r:id="rId22"/>
    <p:sldId id="514" r:id="rId23"/>
    <p:sldId id="515" r:id="rId24"/>
    <p:sldId id="519" r:id="rId25"/>
    <p:sldId id="536" r:id="rId26"/>
    <p:sldId id="429" r:id="rId27"/>
    <p:sldId id="430" r:id="rId28"/>
    <p:sldId id="535" r:id="rId29"/>
  </p:sldIdLst>
  <p:sldSz cx="12192000" cy="6858000"/>
  <p:notesSz cx="6858000" cy="9144000"/>
  <p:embeddedFontLst>
    <p:embeddedFont>
      <p:font typeface="NikoshBAN" panose="02000000000000000000" pitchFamily="2" charset="0"/>
      <p:regular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  <p:embeddedFont>
      <p:font typeface="SolaimanLipi" panose="03000609000000000000" pitchFamily="65" charset="0"/>
      <p:regular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SutonnyMJ" pitchFamily="2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9539" autoAdjust="0"/>
  </p:normalViewPr>
  <p:slideViewPr>
    <p:cSldViewPr snapToGrid="0">
      <p:cViewPr varScale="1">
        <p:scale>
          <a:sx n="74" d="100"/>
          <a:sy n="74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089A-CB4B-4340-BE98-D6C73BBA18EC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31DA-4A19-4174-9529-984F5BE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31DA-4A19-4174-9529-984F5BEF33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3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31DA-4A19-4174-9529-984F5BEF33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5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31DA-4A19-4174-9529-984F5BEF33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9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31DA-4A19-4174-9529-984F5BEF33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3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B041050-590B-4432-B015-75D8F845765D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8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31DA-4A19-4174-9529-984F5BEF333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2A82-7C3C-4CF4-A6FB-E42D0D209443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1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5A9C-0435-40ED-BA96-72BC10811832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8F04-D3BB-49B7-8E01-06398955DF59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8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08C-EFFF-4964-9EE9-0D2B747ADBB4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6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041C-6B57-471B-810A-73B3E782EA72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06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BCFA-2532-4575-ABE6-B243ED308BD3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64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B6C-C5BE-4231-9DF9-3AEEB78F889B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0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C86E-AB9C-463D-8150-B55D713B93BB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3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EE99-867B-4A2F-AEE0-67F61B320EF3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77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6B2219-1C3A-4C00-9915-642F2087F6A5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0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527988-90CF-484D-B35F-7283489A7D14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C13-CA6A-44BA-AA54-4CF18D8FCBF2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58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A003FE-A4D0-402E-8A88-370DD21BE891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55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FDABD57-8261-4714-BFFD-9CA50D79563C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648B0-E8DE-4F01-BC17-58088AA9E031}" type="datetime1">
              <a:rPr lang="en-US" smtClean="0"/>
              <a:t>3/14/2020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B1-0245-4117-A63C-C54EA55E9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05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274DE-51FE-4617-96D7-A1DF20288E72}" type="datetime1">
              <a:rPr lang="en-US" smtClean="0">
                <a:solidFill>
                  <a:prstClr val="black"/>
                </a:solidFill>
              </a:rPr>
              <a:t>3/14/2020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471A-0747-4BC8-ADCB-1997D8E13EA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64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CFFFF-6065-41B6-BC6E-7222B150FD73}" type="datetime1">
              <a:rPr lang="en-US" smtClean="0">
                <a:solidFill>
                  <a:prstClr val="white"/>
                </a:solidFill>
              </a:rPr>
              <a:t>3/14/2020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1A3-5D5B-482C-A1DF-EE6922A343D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24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1B60E-1156-4718-AFDC-380B600DE87C}" type="datetime1">
              <a:rPr lang="en-US" smtClean="0">
                <a:solidFill>
                  <a:prstClr val="white"/>
                </a:solidFill>
              </a:rPr>
              <a:t>3/14/2020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68E-8460-4CE2-8F30-CB5C74C1236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3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2C2E1-774D-41B6-A772-853670C6B9A0}" type="datetime1">
              <a:rPr lang="en-US" smtClean="0">
                <a:solidFill>
                  <a:prstClr val="black"/>
                </a:solidFill>
              </a:rPr>
              <a:t>3/14/2020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A0A4-7194-40CB-9588-346E9DE097E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7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2A3A4-5A3F-45FE-99D3-8D9CF21776EB}" type="datetime1">
              <a:rPr lang="en-US" smtClean="0">
                <a:solidFill>
                  <a:prstClr val="white"/>
                </a:solidFill>
              </a:rPr>
              <a:t>3/14/2020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8D15-8AEC-443D-98FA-93D86DE5C5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2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662EB-6CEF-4E27-8647-7BC2861004B5}" type="datetime1">
              <a:rPr lang="en-US" smtClean="0">
                <a:solidFill>
                  <a:prstClr val="black"/>
                </a:solidFill>
              </a:rPr>
              <a:t>3/14/2020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3D22-21C0-4B7B-836D-3BBF1FB71DA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73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7622C-9F9B-4C1F-918E-0D98A232B1DD}" type="datetime1">
              <a:rPr lang="en-US" smtClean="0">
                <a:solidFill>
                  <a:prstClr val="black"/>
                </a:solidFill>
              </a:rPr>
              <a:t>3/14/2020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58D2-D1E2-4454-88A0-03D12BE886B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3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B09F-201C-40FF-8548-D8511B85DD98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43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D491C-0DAA-4BB0-A006-7C87E24EC3E2}" type="datetime1">
              <a:rPr lang="en-US" smtClean="0">
                <a:solidFill>
                  <a:prstClr val="white"/>
                </a:solidFill>
              </a:rPr>
              <a:t>3/14/2020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7E1E-D728-4554-B79E-995349D7F95A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85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0F1-340F-43E9-91E0-DD665BA65821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23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15-8DF2-4BB0-BE17-E05FB638184A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158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EC66-883A-4DAC-B71A-69163A2DC995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96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892-97E4-418F-B3B0-5169E09CDFDE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004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23C1-D385-4865-B961-582AFB337178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97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EBE01-14D6-4FB6-92CE-904E09386D7D}" type="datetime1">
              <a:rPr lang="en-US" smtClean="0">
                <a:solidFill>
                  <a:prstClr val="black"/>
                </a:solidFill>
              </a:rPr>
              <a:t>3/14/2020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FDD8-34AB-4B8C-93C2-526ACF67D22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94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42B3F-3254-4795-BF88-BD3673302C48}" type="datetime1">
              <a:rPr lang="en-US" smtClean="0">
                <a:solidFill>
                  <a:prstClr val="black"/>
                </a:solidFill>
              </a:rPr>
              <a:t>3/14/2020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998A-BB08-459D-814A-B0011C79356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0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3B84-42D0-4CEC-9D26-1562E97C3E4D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0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560A-4C58-4847-B638-17CC393F2B83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1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CCDA-5B86-4F20-89D4-B4379FDF027C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4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A8B9-874B-4EEA-BCBF-61E431EB555F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4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686B-4523-4CAE-8AEA-69B22DC28078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4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385-DAF5-43C0-B71C-1FDF9AF38CF3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1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13DA09-6BD4-4CD0-8919-F43866B3C208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6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0C0A-516D-4E61-9A45-C7CE77A01879}" type="datetime1">
              <a:rPr lang="en-US" smtClean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7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videoplayback_3.FL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1" y="1949649"/>
            <a:ext cx="3276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3429000" y="2514600"/>
            <a:ext cx="228600" cy="18288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flipH="1">
            <a:off x="8686800" y="2895600"/>
            <a:ext cx="228600" cy="18288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9" name="Picture 2" descr="D:\Content\ICT Class\Pic Mobile\4G 02.jpg"/>
          <p:cNvPicPr>
            <a:picLocks noChangeAspect="1" noChangeArrowheads="1"/>
          </p:cNvPicPr>
          <p:nvPr/>
        </p:nvPicPr>
        <p:blipFill>
          <a:blip r:embed="rId4"/>
          <a:srcRect r="21194"/>
          <a:stretch>
            <a:fillRect/>
          </a:stretch>
        </p:blipFill>
        <p:spPr bwMode="auto">
          <a:xfrm>
            <a:off x="7441701" y="2273223"/>
            <a:ext cx="4252315" cy="2865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 descr="D:\Content\ICT Class\Convergence\84849-61415-desktop_compu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307" y="2365580"/>
            <a:ext cx="4201535" cy="2104370"/>
          </a:xfrm>
          <a:prstGeom prst="roundRect">
            <a:avLst>
              <a:gd name="adj" fmla="val 157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76518" y="5234749"/>
            <a:ext cx="11062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6843" y="1611503"/>
            <a:ext cx="24000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ভুবনে</a:t>
            </a:r>
            <a:r>
              <a:rPr lang="en-US" sz="8000" b="1" dirty="0"/>
              <a:t> 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1890664" y="29326"/>
            <a:ext cx="8515466" cy="1584101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0"/>
              </a:spcBef>
              <a:defRPr/>
            </a:pP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48602" y="5578475"/>
            <a:ext cx="3656844" cy="669925"/>
          </a:xfrm>
        </p:spPr>
        <p:txBody>
          <a:bodyPr/>
          <a:lstStyle/>
          <a:p>
            <a:r>
              <a:rPr lang="en-US" dirty="0" smtClean="0"/>
              <a:t>Edited by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278 L 0.57917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94E-6 L -0.5875 -2.4699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862078"/>
            <a:ext cx="7275443" cy="50783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026" name="Picture 2" descr="http://3.bp.blogspot.com/-uoXQjdA7teY/TvBn_AfE9CI/AAAAAAAAAFk/Fkiz9OJDAyw/s1600/organis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43" y="132587"/>
            <a:ext cx="4776513" cy="31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82" y="0"/>
            <a:ext cx="5721927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2732" y="2408349"/>
            <a:ext cx="6594718" cy="2308324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8"/>
          <a:stretch/>
        </p:blipFill>
        <p:spPr>
          <a:xfrm>
            <a:off x="7531465" y="2139755"/>
            <a:ext cx="4660535" cy="40824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0946" y="193964"/>
            <a:ext cx="10790883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(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Communication):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571" y="3031640"/>
            <a:ext cx="2775118" cy="128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1640"/>
            <a:ext cx="2320343" cy="105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917" y="3031640"/>
            <a:ext cx="2813575" cy="1287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4691" y="0"/>
            <a:ext cx="11942618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(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Communication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889714" y="4529704"/>
            <a:ext cx="10623998" cy="1073267"/>
          </a:xfrm>
          <a:prstGeom prst="horizontalScroll">
            <a:avLst/>
          </a:prstGeom>
          <a:solidFill>
            <a:schemeClr val="tx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সংস্করণ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umbs.dreamstime.com/z/job-employment-word-dice-illustration-words-red-white-white-background-342576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b="15126"/>
          <a:stretch/>
        </p:blipFill>
        <p:spPr bwMode="auto">
          <a:xfrm>
            <a:off x="17510" y="2888974"/>
            <a:ext cx="4962481" cy="30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owtoearnmoneyonlinewithoutanyinvestment.com/wp-content/uploads/2016/04/online-jo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2292626"/>
            <a:ext cx="6639339" cy="3617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কর্মস্থান (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Employment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etapercept.com/assets/img/images/Portfolio_Headings/education%29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742327"/>
            <a:ext cx="55149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121" y="3735770"/>
            <a:ext cx="4011687" cy="29960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457200"/>
            <a:ext cx="9111915" cy="3541435"/>
            <a:chOff x="0" y="457200"/>
            <a:chExt cx="7315200" cy="3541435"/>
          </a:xfrm>
        </p:grpSpPr>
        <p:sp>
          <p:nvSpPr>
            <p:cNvPr id="3" name="Rectangle 2"/>
            <p:cNvSpPr/>
            <p:nvPr/>
          </p:nvSpPr>
          <p:spPr>
            <a:xfrm>
              <a:off x="1447800" y="457200"/>
              <a:ext cx="5867400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>
                  <a:ln w="11430"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 </a:t>
              </a:r>
              <a:endParaRPr lang="en-US" sz="48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 descr="jkjj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295400"/>
              <a:ext cx="3646224" cy="2703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airobibusinessmonthly.com/wp-content/uploads/2015/09/telemedi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2" y="1164214"/>
            <a:ext cx="4958686" cy="46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3863" y="315606"/>
            <a:ext cx="694630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bn-BD" sz="6000" b="1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endParaRPr lang="en-US" sz="60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9460" name="Picture 4" descr="http://cdn2.hubspot.net/hubfs/12846/Misc/Telemedicine_in_emergency_medic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897"/>
            <a:ext cx="5704764" cy="3982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90" y="5638617"/>
            <a:ext cx="6596844" cy="12193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5222" y="277270"/>
            <a:ext cx="800446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sz="6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60" y="1581001"/>
            <a:ext cx="4064984" cy="2041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608459"/>
            <a:ext cx="5791200" cy="3249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2" y="3608459"/>
            <a:ext cx="6134100" cy="32495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707" y="358302"/>
            <a:ext cx="776383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en-US" sz="6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" y="3234993"/>
            <a:ext cx="5672019" cy="362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http://digitaloffice.net/media/DigitalOfficeLogo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6" y="1066188"/>
            <a:ext cx="5672019" cy="18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580" y="1304699"/>
            <a:ext cx="5405164" cy="2471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833" y="4015075"/>
            <a:ext cx="6296167" cy="28429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920" y="422467"/>
            <a:ext cx="825782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</a:t>
            </a:r>
            <a:r>
              <a:rPr lang="en-US" sz="60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2191509"/>
            <a:ext cx="5923721" cy="4057585"/>
          </a:xfrm>
          <a:prstGeom prst="rect">
            <a:avLst/>
          </a:prstGeom>
        </p:spPr>
      </p:pic>
      <p:pic>
        <p:nvPicPr>
          <p:cNvPr id="21506" name="Picture 2" descr="http://www.hostdime.com/images/blog/social-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98" y="2261044"/>
            <a:ext cx="5941102" cy="398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-117566" y="2117595"/>
            <a:ext cx="713232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ctr" eaLnBrk="1" hangingPunct="1">
              <a:lnSpc>
                <a:spcPct val="90000"/>
              </a:lnSpc>
              <a:buAutoNum type="arabicParenR"/>
            </a:pP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gyn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~‡Z©B †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†`‡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0" y="1194806"/>
            <a:ext cx="4824550" cy="232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90" y="4593846"/>
            <a:ext cx="5168156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3692425"/>
            <a:ext cx="1208314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2)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gyn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~‡Z©B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e¨w³i mv‡_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10758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23177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979"/>
            <a:ext cx="12192000" cy="546295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মাহাবুবুর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এসসি (অনার্স)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এসসি. ডি,আই,সিটি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প্রভাষক,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বিভাগ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আগারপুর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পরীক্ষক, মাধ্যমিক ও উচ্চ মাধ্যমি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 বোর্ড,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বারিশাল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 ০১৭১৪২৩৪০২৬</a:t>
            </a: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m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ahbuburrahman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@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gmail.come</a:t>
            </a: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25060" y="5836276"/>
            <a:ext cx="175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Edited by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76" y="1803400"/>
            <a:ext cx="3395524" cy="41100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8972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22643" y="1833344"/>
            <a:ext cx="8097079" cy="100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মুহূর্তেই বিশ্বের যেকোন প্রান্তেই-মেইলের মাধ্যমে টেক্সট, অডিও এবং ভিডিও আদান-প্রদান করা যায়।</a:t>
            </a:r>
            <a:endParaRPr lang="en-US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9" y="315606"/>
            <a:ext cx="3262313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6750" y="4666281"/>
            <a:ext cx="7595772" cy="14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bn-IN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৪) বিভিন্ন ধরনের সফটওয়্যার, ফ্রিওয়্যার, বিনোদন উপকরণ ইন্টারনেট থেকে ডাউনলোড করে সংগ্রহ করা যায়।</a:t>
            </a:r>
            <a:endParaRPr lang="bn-IN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16" y="3275073"/>
            <a:ext cx="4148997" cy="29932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14380" y="651889"/>
            <a:ext cx="5512904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bn-IN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 সাইট থেকে জ্ঞানার্জন করা যায়, অনলাইন লাইব্রেরি থেকে বই পড়া যায় এবং ঘরে বসেই বিশ্বের নামকরা শিক্ষা প্রতিষ্ঠানগুলোর শিক্ষা গ্রহণ করা যায়। </a:t>
            </a:r>
            <a:endParaRPr lang="en-US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0997" y="4183561"/>
            <a:ext cx="6514380" cy="15786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bn-IN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পদ্ধতিতে পৃথিবীর যেকোন প্রান্তে বসে বিশ্বের নামকরা চিকিৎসকদের চিকিৎসা সেবা পাওয়া যায়।</a:t>
            </a:r>
            <a:endParaRPr lang="en-US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530" name="Picture 2" descr="http://moocs.raiuniversity.edu/wp-content/uploads/2014/06/BENEFITS-OF-ONLINE-EDUCATION-RAI-UNIVERS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r="3097"/>
          <a:stretch/>
        </p:blipFill>
        <p:spPr bwMode="auto">
          <a:xfrm>
            <a:off x="0" y="64535"/>
            <a:ext cx="6188765" cy="32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nternetmedicine.com/wp-content/uploads/2012/08/tele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09" y="3578087"/>
            <a:ext cx="5128591" cy="3279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14121" y="1332081"/>
            <a:ext cx="7140475" cy="12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৭) ঘরে বসেই পণ্য কেনা বেচা করা যায়। ব্যবসা বাণিজ্যের প্রসার ঘটছে এবং লেনদেন সহজ হচ্ছে।</a:t>
            </a:r>
            <a:endParaRPr lang="bn-IN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41060" cy="315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802674" y="3363596"/>
            <a:ext cx="1005549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৮) ঘরে বসে ইন্টারনেটের মাধ্যমে আউটসোর্সিং করে উপার্জন করা যায়।</a:t>
            </a:r>
            <a:endParaRPr lang="bn-IN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7" y="4189743"/>
            <a:ext cx="5022375" cy="219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3" y="4175774"/>
            <a:ext cx="5254387" cy="221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3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65959" y="1933945"/>
            <a:ext cx="4143847" cy="5476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77402" y="2663817"/>
            <a:ext cx="3139628" cy="5476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72637" y="3396495"/>
            <a:ext cx="3431773" cy="5476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কানেক্টিভিটি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6342" y="631371"/>
            <a:ext cx="3976916" cy="76944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B1-0245-4117-A63C-C54EA55E946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034862" y="218941"/>
            <a:ext cx="7276563" cy="1378039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7594" y="2717442"/>
            <a:ext cx="61818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সুবিধা সমুহ লিখ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অসুবিধা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সমুহ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305318" y="2910625"/>
            <a:ext cx="347730" cy="257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471A-0747-4BC8-ADCB-1997D8E13EAA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62509" y="337611"/>
            <a:ext cx="6786798" cy="3564688"/>
            <a:chOff x="7008812" y="287621"/>
            <a:chExt cx="4736576" cy="2653681"/>
          </a:xfrm>
        </p:grpSpPr>
        <p:sp>
          <p:nvSpPr>
            <p:cNvPr id="6" name="Cloud Callout 5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68889" y="483095"/>
              <a:ext cx="1845419" cy="5531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32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500" b="1" dirty="0">
                  <a:ln w="11430"/>
                  <a:latin typeface="SolaimanLipi" pitchFamily="2" charset="0"/>
                  <a:cs typeface="SolaimanLipi" pitchFamily="2" charset="0"/>
                </a:rPr>
                <a:t>মূল্যায়ন</a:t>
              </a:r>
              <a:endParaRPr lang="en-US" sz="4500" b="1" dirty="0">
                <a:ln w="11430"/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1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ctangle 13"/>
          <p:cNvSpPr/>
          <p:nvPr/>
        </p:nvSpPr>
        <p:spPr>
          <a:xfrm>
            <a:off x="2601533" y="4041172"/>
            <a:ext cx="7315397" cy="255454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</a:t>
            </a:r>
            <a:r>
              <a:rPr lang="bn-IN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bn-BD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আমাদের </a:t>
            </a:r>
            <a:r>
              <a:rPr lang="bn-BD" sz="40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bn-BD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কোন ক্ষেত্র সম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বিশ্বগ্রামের সুবিধা পরিলক্ষিত হয়?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50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3189" y="2509298"/>
            <a:ext cx="10212946" cy="132343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বিশ্ব একটি বিশ্বগ্রামে </a:t>
            </a:r>
            <a:r>
              <a:rPr lang="bn-BD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 পেছনে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 ভূমিকা বর্ণনা কর।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5926" y="592428"/>
            <a:ext cx="603504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BD" sz="6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0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8349" y="463639"/>
            <a:ext cx="7134896" cy="9530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1" y="1319346"/>
            <a:ext cx="7431110" cy="433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3D22-21C0-4B7B-836D-3BBF1FB71DAA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14455" y="5756857"/>
            <a:ext cx="2531735" cy="64963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Edit by </a:t>
            </a:r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d. </a:t>
            </a:r>
            <a:r>
              <a:rPr lang="en-US" dirty="0" err="1">
                <a:solidFill>
                  <a:prstClr val="black"/>
                </a:solidFill>
              </a:rPr>
              <a:t>M</a:t>
            </a:r>
            <a:r>
              <a:rPr lang="en-US" dirty="0" err="1" smtClean="0">
                <a:solidFill>
                  <a:prstClr val="black"/>
                </a:solidFill>
              </a:rPr>
              <a:t>ahbubur</a:t>
            </a:r>
            <a:r>
              <a:rPr lang="en-US" dirty="0" smtClean="0">
                <a:solidFill>
                  <a:prstClr val="black"/>
                </a:solidFill>
              </a:rPr>
              <a:t> Rahman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953047"/>
            <a:ext cx="3971109" cy="2757019"/>
          </a:xfrm>
          <a:prstGeom prst="rect">
            <a:avLst/>
          </a:prstGeom>
        </p:spPr>
      </p:pic>
      <p:pic>
        <p:nvPicPr>
          <p:cNvPr id="11" name="Picture 2" descr="D:\pp\ss\satell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38" y="4145864"/>
            <a:ext cx="4064662" cy="2581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2" y="0"/>
            <a:ext cx="4555551" cy="34622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>
          <a:xfrm>
            <a:off x="7958520" y="2"/>
            <a:ext cx="3902175" cy="2702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8715" y="1080594"/>
            <a:ext cx="306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342119"/>
            <a:ext cx="291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7015" y="138231"/>
            <a:ext cx="291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09314" y="3462218"/>
            <a:ext cx="298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6958" y="4054283"/>
            <a:ext cx="3895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Rectangle 4"/>
          <p:cNvSpPr/>
          <p:nvPr/>
        </p:nvSpPr>
        <p:spPr>
          <a:xfrm>
            <a:off x="1515292" y="2294507"/>
            <a:ext cx="947057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bn-BD" sz="7200" b="1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</a:t>
            </a:r>
            <a:r>
              <a:rPr lang="bn-BD" sz="72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হাতের মুঠোয়</a:t>
            </a:r>
            <a:endParaRPr lang="en-US" sz="7200" b="1" dirty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9492" y="2818701"/>
            <a:ext cx="6609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r>
              <a:rPr lang="en-US" sz="6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66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846231" y="1674254"/>
            <a:ext cx="7469746" cy="9787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61190"/>
            <a:ext cx="120962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bn-IN" sz="44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4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bn-IN" sz="44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44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/>
            <a:r>
              <a:rPr lang="bn-IN" sz="44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4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/>
            <a:r>
              <a:rPr lang="bn-IN" sz="44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বিশ্বায়নের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2618" y="1853121"/>
            <a:ext cx="984504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3246948" y="154464"/>
            <a:ext cx="5602310" cy="11462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0009"/>
            <a:ext cx="12192000" cy="503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বিশ্বায়ন</a:t>
            </a:r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আন্ত:সংযোগ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মিথস্ক্রিয়ার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প্রগতি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মাননবিক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উপরই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চালিকা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আর্ন্তজাতিক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3200" dirty="0" err="1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383" y="0"/>
            <a:ext cx="47156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bn-IN" sz="6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গ্রামঃ  </a:t>
            </a:r>
            <a:r>
              <a:rPr lang="en-US" sz="60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bn-BD" sz="60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31" y="722687"/>
            <a:ext cx="4330563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331839" y="122523"/>
            <a:ext cx="417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11430"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7200" b="1" dirty="0">
                <a:ln w="11430"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7200" b="1" dirty="0">
                <a:ln w="11430"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7607" y="1696901"/>
            <a:ext cx="39653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bn-BD" sz="5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মার্শাল ম্যাকলুহান</a:t>
            </a:r>
            <a:endParaRPr lang="en-US" sz="50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64" y="2821423"/>
            <a:ext cx="5553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ইনি</a:t>
            </a:r>
            <a:r>
              <a:rPr lang="en-US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হচ্ছেন</a:t>
            </a:r>
            <a:r>
              <a:rPr lang="en-US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611" y="3590865"/>
            <a:ext cx="6465195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বিশগ্রামের </a:t>
            </a:r>
            <a:r>
              <a:rPr lang="en-US" sz="440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BD" sz="440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ধারনাটি</a:t>
            </a:r>
            <a:r>
              <a:rPr lang="en-US" sz="440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মিডিয়ার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6292" y="1301649"/>
            <a:ext cx="3933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bn-IN" sz="4000" b="1" dirty="0" smtClean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bn-IN" sz="4000" b="1" dirty="0" smtClean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n w="11430"/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0311" y="1301649"/>
            <a:ext cx="40389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bn-IN" sz="4000" b="1" dirty="0" smtClean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বণিজ্য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endParaRPr lang="bn-IN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817" y="0"/>
            <a:ext cx="113908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6600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600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600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600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6600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577</Words>
  <Application>Microsoft Office PowerPoint</Application>
  <PresentationFormat>Widescreen</PresentationFormat>
  <Paragraphs>121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NikoshBAN</vt:lpstr>
      <vt:lpstr>Century Gothic</vt:lpstr>
      <vt:lpstr>Wingdings 3</vt:lpstr>
      <vt:lpstr>Arial</vt:lpstr>
      <vt:lpstr>SolaimanLipi</vt:lpstr>
      <vt:lpstr>Wingdings</vt:lpstr>
      <vt:lpstr>Trebuchet MS</vt:lpstr>
      <vt:lpstr>SutonnyMJ</vt:lpstr>
      <vt:lpstr>Calibri</vt:lpstr>
      <vt:lpstr>Vrinda</vt:lpstr>
      <vt:lpstr>Slice</vt:lpstr>
      <vt:lpstr>Facet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</dc:creator>
  <cp:lastModifiedBy>Windows User</cp:lastModifiedBy>
  <cp:revision>759</cp:revision>
  <dcterms:created xsi:type="dcterms:W3CDTF">2013-09-05T02:11:43Z</dcterms:created>
  <dcterms:modified xsi:type="dcterms:W3CDTF">2020-03-14T06:46:35Z</dcterms:modified>
</cp:coreProperties>
</file>