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9" r:id="rId4"/>
    <p:sldId id="294" r:id="rId5"/>
    <p:sldId id="300" r:id="rId6"/>
    <p:sldId id="316" r:id="rId7"/>
    <p:sldId id="318" r:id="rId8"/>
    <p:sldId id="273" r:id="rId9"/>
    <p:sldId id="262" r:id="rId10"/>
    <p:sldId id="263" r:id="rId11"/>
    <p:sldId id="264" r:id="rId12"/>
    <p:sldId id="265" r:id="rId13"/>
    <p:sldId id="323" r:id="rId14"/>
    <p:sldId id="325" r:id="rId15"/>
    <p:sldId id="268" r:id="rId16"/>
    <p:sldId id="269" r:id="rId17"/>
    <p:sldId id="270" r:id="rId18"/>
    <p:sldId id="27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B6C5-163D-4BB3-A4AA-5B063E99F53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88DD-AA61-4094-A34C-524950D0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39" y="1009402"/>
            <a:ext cx="105537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2497" y="592203"/>
            <a:ext cx="4972834" cy="155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Arial" panose="020B0604020202020204" pitchFamily="34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2581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7405" y="1911276"/>
            <a:ext cx="9594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বৃদ্ধিসাধ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আমরা যা খাই তাই খাদ্য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খাদ্যবস্তুকে তিন ভাগে ভাগ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1" y="1863216"/>
            <a:ext cx="4939431" cy="2778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25" y="1863216"/>
            <a:ext cx="4163890" cy="2778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415" y="4897675"/>
            <a:ext cx="428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 জনিত 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783" y="4897675"/>
            <a:ext cx="38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জনিত পার্থক্য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805" y="2054268"/>
            <a:ext cx="9753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এর অভাব জনিত রোগ এর লক্ষন গুলো লিখো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1282" y="2580363"/>
            <a:ext cx="9970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সমাধানঃ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6594" y="520477"/>
            <a:ext cx="10505158" cy="6835999"/>
            <a:chOff x="966594" y="765693"/>
            <a:chExt cx="10505158" cy="6835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461" y="765693"/>
              <a:ext cx="6814158" cy="6835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94" y="3687406"/>
              <a:ext cx="1901867" cy="21360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205" y="964504"/>
              <a:ext cx="2166547" cy="14407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205" y="4183693"/>
              <a:ext cx="2166547" cy="1639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06" y="803931"/>
              <a:ext cx="1259844" cy="17618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751899" y="2757286"/>
            <a:ext cx="254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6883" y="2726844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8750" y="6117874"/>
            <a:ext cx="18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6595" y="5737950"/>
            <a:ext cx="121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668044"/>
            <a:ext cx="9031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সুষম খাদ্য তালিকা তৈরীর নিয়মগুলো লিখো।</a:t>
            </a:r>
          </a:p>
        </p:txBody>
      </p:sp>
    </p:spTree>
    <p:extLst>
      <p:ext uri="{BB962C8B-B14F-4D97-AF65-F5344CB8AC3E}">
        <p14:creationId xmlns:p14="http://schemas.microsoft.com/office/powerpoint/2010/main" val="28393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1923" y="2242158"/>
            <a:ext cx="83673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দলীয় কাজের উত্তরঃ</a:t>
            </a:r>
          </a:p>
          <a:p>
            <a:r>
              <a:rPr lang="bn-IN" dirty="0" smtClean="0"/>
              <a:t>...............................................................</a:t>
            </a:r>
          </a:p>
          <a:p>
            <a:r>
              <a:rPr lang="bn-IN" dirty="0" smtClean="0"/>
              <a:t>.......................................</a:t>
            </a:r>
          </a:p>
          <a:p>
            <a:r>
              <a:rPr lang="bn-IN" dirty="0" smtClean="0"/>
              <a:t>..................।</a:t>
            </a:r>
          </a:p>
        </p:txBody>
      </p:sp>
    </p:spTree>
    <p:extLst>
      <p:ext uri="{BB962C8B-B14F-4D97-AF65-F5344CB8AC3E}">
        <p14:creationId xmlns:p14="http://schemas.microsoft.com/office/powerpoint/2010/main" val="23370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768" y="2014732"/>
            <a:ext cx="99456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 এর অভাবে কি রোগ হয়?</a:t>
            </a:r>
          </a:p>
          <a:p>
            <a:pPr marL="342900" indent="-342900" algn="just">
              <a:buFont typeface="+mj-lt"/>
              <a:buAutoNum type="arabicPeriod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এসিড কত প্রকার?</a:t>
            </a:r>
          </a:p>
          <a:p>
            <a:pPr marL="342900" indent="-342900" algn="just">
              <a:buFont typeface="+mj-lt"/>
              <a:buAutoNum type="arabicPeriod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কত ভাগ নাইট্রোজেন পাওয়া যায়?</a:t>
            </a:r>
          </a:p>
        </p:txBody>
      </p:sp>
    </p:spTree>
    <p:extLst>
      <p:ext uri="{BB962C8B-B14F-4D97-AF65-F5344CB8AC3E}">
        <p14:creationId xmlns:p14="http://schemas.microsoft.com/office/powerpoint/2010/main" val="9003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6794" y="2179529"/>
            <a:ext cx="842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তালিকা তৈরি করো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13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200351" cy="6858000"/>
            <a:chOff x="-112735" y="-200417"/>
            <a:chExt cx="1220035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735" y="-200417"/>
              <a:ext cx="12192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12910" y="2644170"/>
              <a:ext cx="58747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3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14367" y="776613"/>
            <a:ext cx="4747365" cy="47473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209710" y="605919"/>
            <a:ext cx="7896385" cy="2269055"/>
            <a:chOff x="344566" y="407648"/>
            <a:chExt cx="7896386" cy="2269055"/>
          </a:xfrm>
        </p:grpSpPr>
        <p:sp>
          <p:nvSpPr>
            <p:cNvPr id="7" name="Rectangle 6"/>
            <p:cNvSpPr/>
            <p:nvPr/>
          </p:nvSpPr>
          <p:spPr>
            <a:xfrm>
              <a:off x="344566" y="765168"/>
              <a:ext cx="300624" cy="3006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5190" y="407648"/>
              <a:ext cx="71008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মজিদ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4566" y="689640"/>
              <a:ext cx="300624" cy="3006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429" y="1476374"/>
              <a:ext cx="7471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শিক্ষক,(গণিত ও বিজ্ঞান) । </a:t>
              </a:r>
            </a:p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পাঁচুপুর আলিম মাদরাসা,রানীনগর,নওগাঁ।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4362" y="2874974"/>
            <a:ext cx="830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০১৭১৭৬৬২৩৮১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6736" y="1157486"/>
            <a:ext cx="708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 পরিচিতি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4531" y="1926927"/>
            <a:ext cx="5130844" cy="1209443"/>
            <a:chOff x="3945701" y="1972311"/>
            <a:chExt cx="5130844" cy="1209443"/>
          </a:xfrm>
        </p:grpSpPr>
        <p:sp>
          <p:nvSpPr>
            <p:cNvPr id="6" name="TextBox 5"/>
            <p:cNvSpPr txBox="1"/>
            <p:nvPr/>
          </p:nvSpPr>
          <p:spPr>
            <a:xfrm>
              <a:off x="3945701" y="1972311"/>
              <a:ext cx="4108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শ্রেণীঃ বিজ্ঞান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1402" y="2535423"/>
              <a:ext cx="4995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এয়োদশ অধ্যায়ঃ খাদ্য ও পুষ্টি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7714" y="259579"/>
            <a:ext cx="8813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9174" y="565098"/>
            <a:ext cx="389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3-2020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603" y="2129424"/>
            <a:ext cx="8968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 পাঠ শেষে শিক্ষার্থী-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খাদ্যের পুষ্টিগুণ ব্যাখ্যা করতে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অভাবজনিত রোগ নির্ণয় ও প্রতিরোধ উপায় বর্ণনা করতে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খাদ্য নির্বাচন করতে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603" y="2129424"/>
            <a:ext cx="8968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 পাঠ শেষে শিক্ষার্থী-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খাদ্যের পুষ্টিগুণ ব্যাখ্যা করতে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অভাবজনিত রোগ নির্ণয় ও প্রতিরোধ উপায় বর্ণনা করতে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খাদ্য নির্বাচন করতে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2765" y="858909"/>
            <a:ext cx="586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নীচের ছবিগুলো লক্ষ্য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50" y="2137453"/>
            <a:ext cx="4122700" cy="274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93" y="2254450"/>
            <a:ext cx="4558097" cy="275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9836" y="5289541"/>
            <a:ext cx="454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650" y="5289541"/>
            <a:ext cx="372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জাতীয় খাদ্য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712" y="2914649"/>
            <a:ext cx="87772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  </a:t>
            </a:r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খাদ্যও </a:t>
            </a:r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</a:p>
          <a:p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225468"/>
            <a:ext cx="8617907" cy="546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3173" y="5774498"/>
            <a:ext cx="706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খাবার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419" y="2242158"/>
            <a:ext cx="79790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কাকে বলে?</a:t>
            </a:r>
          </a:p>
          <a:p>
            <a:pPr marL="342900" indent="-342900">
              <a:buFont typeface="+mj-lt"/>
              <a:buAutoNum type="arabicPeriod"/>
            </a:pPr>
            <a:endParaRPr lang="bn-IN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খাদ্যবস্তুকে প্রধানত কয় ভাগে ভাগ করা যায়?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228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Edition</dc:creator>
  <cp:lastModifiedBy>Majid</cp:lastModifiedBy>
  <cp:revision>43</cp:revision>
  <dcterms:created xsi:type="dcterms:W3CDTF">2020-03-10T15:43:57Z</dcterms:created>
  <dcterms:modified xsi:type="dcterms:W3CDTF">2020-03-14T09:04:12Z</dcterms:modified>
</cp:coreProperties>
</file>