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90" r:id="rId3"/>
    <p:sldId id="289" r:id="rId4"/>
    <p:sldId id="257" r:id="rId5"/>
    <p:sldId id="264" r:id="rId6"/>
    <p:sldId id="265" r:id="rId7"/>
    <p:sldId id="266" r:id="rId8"/>
    <p:sldId id="267" r:id="rId9"/>
    <p:sldId id="268" r:id="rId10"/>
    <p:sldId id="269" r:id="rId11"/>
    <p:sldId id="256" r:id="rId12"/>
    <p:sldId id="270" r:id="rId13"/>
    <p:sldId id="272" r:id="rId14"/>
    <p:sldId id="271" r:id="rId15"/>
    <p:sldId id="273" r:id="rId16"/>
    <p:sldId id="259" r:id="rId17"/>
    <p:sldId id="275" r:id="rId18"/>
    <p:sldId id="276" r:id="rId19"/>
    <p:sldId id="274" r:id="rId20"/>
    <p:sldId id="277" r:id="rId21"/>
    <p:sldId id="278" r:id="rId22"/>
    <p:sldId id="279" r:id="rId23"/>
    <p:sldId id="280" r:id="rId24"/>
    <p:sldId id="281" r:id="rId25"/>
    <p:sldId id="282" r:id="rId26"/>
    <p:sldId id="284" r:id="rId27"/>
    <p:sldId id="285" r:id="rId28"/>
    <p:sldId id="286"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showGuides="1">
      <p:cViewPr varScale="1">
        <p:scale>
          <a:sx n="66" d="100"/>
          <a:sy n="66" d="100"/>
        </p:scale>
        <p:origin x="-596" y="-60"/>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ADF09-1EA6-42AB-AB46-15D485AE1C1A}" type="doc">
      <dgm:prSet loTypeId="urn:microsoft.com/office/officeart/2005/8/layout/cycle2" loCatId="cycle" qsTypeId="urn:microsoft.com/office/officeart/2005/8/quickstyle/simple3" qsCatId="simple" csTypeId="urn:microsoft.com/office/officeart/2005/8/colors/colorful1" csCatId="colorful" phldr="1"/>
      <dgm:spPr/>
      <dgm:t>
        <a:bodyPr/>
        <a:lstStyle/>
        <a:p>
          <a:endParaRPr lang="en-US"/>
        </a:p>
      </dgm:t>
    </dgm:pt>
    <dgm:pt modelId="{F7CB59A3-51EA-48FE-A1F0-57F02395C901}">
      <dgm:prSet phldrT="[Text]" custT="1"/>
      <dgm:spPr>
        <a:solidFill>
          <a:schemeClr val="accent6">
            <a:lumMod val="40000"/>
            <a:lumOff val="60000"/>
          </a:schemeClr>
        </a:solidFill>
      </dgm:spPr>
      <dgm:t>
        <a:bodyPr/>
        <a:lstStyle/>
        <a:p>
          <a:r>
            <a:rPr lang="bn-IN" sz="2400" b="1" dirty="0" smtClean="0">
              <a:latin typeface="NikoshBAN" panose="02000000000000000000" pitchFamily="2" charset="0"/>
              <a:cs typeface="NikoshBAN" panose="02000000000000000000" pitchFamily="2" charset="0"/>
            </a:rPr>
            <a:t>জন্ম ১৮৯৪ চব্বিশ পরগনা জেলায় </a:t>
          </a:r>
          <a:endParaRPr lang="en-US" sz="2400" b="1" dirty="0">
            <a:latin typeface="NikoshBAN" panose="02000000000000000000" pitchFamily="2" charset="0"/>
            <a:cs typeface="NikoshBAN" panose="02000000000000000000" pitchFamily="2" charset="0"/>
          </a:endParaRPr>
        </a:p>
      </dgm:t>
    </dgm:pt>
    <dgm:pt modelId="{2FAE84FE-0CD2-4BE4-ACC8-8C915EDFF90A}" type="parTrans" cxnId="{DC379CC5-F45B-4DF5-B6D4-A16AD406B8C5}">
      <dgm:prSet/>
      <dgm:spPr/>
      <dgm:t>
        <a:bodyPr/>
        <a:lstStyle/>
        <a:p>
          <a:endParaRPr lang="en-US"/>
        </a:p>
      </dgm:t>
    </dgm:pt>
    <dgm:pt modelId="{E6BDDD00-FAA0-400D-BC0A-717B012778DD}" type="sibTrans" cxnId="{DC379CC5-F45B-4DF5-B6D4-A16AD406B8C5}">
      <dgm:prSet custT="1"/>
      <dgm:spPr/>
      <dgm:t>
        <a:bodyPr/>
        <a:lstStyle/>
        <a:p>
          <a:endParaRPr lang="en-US" sz="1800" b="1">
            <a:latin typeface="NikoshBAN" panose="02000000000000000000" pitchFamily="2" charset="0"/>
            <a:cs typeface="NikoshBAN" panose="02000000000000000000" pitchFamily="2" charset="0"/>
          </a:endParaRPr>
        </a:p>
      </dgm:t>
    </dgm:pt>
    <dgm:pt modelId="{BA01CBF1-1935-4003-982F-EF729D4851E0}">
      <dgm:prSet phldrT="[Text]" custT="1"/>
      <dgm:spPr>
        <a:solidFill>
          <a:schemeClr val="accent6">
            <a:lumMod val="40000"/>
            <a:lumOff val="60000"/>
          </a:schemeClr>
        </a:solidFill>
      </dgm:spPr>
      <dgm:t>
        <a:bodyPr/>
        <a:lstStyle/>
        <a:p>
          <a:r>
            <a:rPr lang="bn-IN" sz="2000" b="1" dirty="0" smtClean="0">
              <a:latin typeface="NikoshBAN" panose="02000000000000000000" pitchFamily="2" charset="0"/>
              <a:cs typeface="NikoshBAN" panose="02000000000000000000" pitchFamily="2" charset="0"/>
            </a:rPr>
            <a:t>পিতাঃ মনন্দা বন্দ্যোপাধ্যায় মাতাঃ মৃণালিনী দেবী </a:t>
          </a:r>
          <a:endParaRPr lang="en-US" sz="2000" b="1" dirty="0">
            <a:latin typeface="NikoshBAN" panose="02000000000000000000" pitchFamily="2" charset="0"/>
            <a:cs typeface="NikoshBAN" panose="02000000000000000000" pitchFamily="2" charset="0"/>
          </a:endParaRPr>
        </a:p>
      </dgm:t>
    </dgm:pt>
    <dgm:pt modelId="{3C80F7E6-8EEC-4E8B-AC35-942EC64D9EB9}" type="parTrans" cxnId="{745949DB-B0AE-4DBE-9548-256401BA7842}">
      <dgm:prSet/>
      <dgm:spPr/>
      <dgm:t>
        <a:bodyPr/>
        <a:lstStyle/>
        <a:p>
          <a:endParaRPr lang="en-US"/>
        </a:p>
      </dgm:t>
    </dgm:pt>
    <dgm:pt modelId="{CAE70E7C-1AAB-487F-9576-E0B4EC270D2D}" type="sibTrans" cxnId="{745949DB-B0AE-4DBE-9548-256401BA7842}">
      <dgm:prSet custT="1"/>
      <dgm:spPr/>
      <dgm:t>
        <a:bodyPr/>
        <a:lstStyle/>
        <a:p>
          <a:endParaRPr lang="en-US" sz="1800" b="1">
            <a:latin typeface="NikoshBAN" panose="02000000000000000000" pitchFamily="2" charset="0"/>
            <a:cs typeface="NikoshBAN" panose="02000000000000000000" pitchFamily="2" charset="0"/>
          </a:endParaRPr>
        </a:p>
      </dgm:t>
    </dgm:pt>
    <dgm:pt modelId="{5B21756D-1FF1-4773-95EA-BFDDB59616AC}">
      <dgm:prSet phldrT="[Text]" custT="1"/>
      <dgm:spPr>
        <a:solidFill>
          <a:schemeClr val="accent6">
            <a:lumMod val="40000"/>
            <a:lumOff val="60000"/>
          </a:schemeClr>
        </a:solidFill>
      </dgm:spPr>
      <dgm:t>
        <a:bodyPr/>
        <a:lstStyle/>
        <a:p>
          <a:r>
            <a:rPr lang="bn-IN" sz="2000" b="1" dirty="0" smtClean="0">
              <a:latin typeface="NikoshBAN" panose="02000000000000000000" pitchFamily="2" charset="0"/>
              <a:cs typeface="NikoshBAN" panose="02000000000000000000" pitchFamily="2" charset="0"/>
            </a:rPr>
            <a:t>পথের পাঁচালী, অপরাজিত উপন্যাস মেঘ মল্লার,মৌরীফুল গল্পগ্রন্থ </a:t>
          </a:r>
          <a:endParaRPr lang="en-US" sz="2000" b="1" dirty="0">
            <a:latin typeface="NikoshBAN" panose="02000000000000000000" pitchFamily="2" charset="0"/>
            <a:cs typeface="NikoshBAN" panose="02000000000000000000" pitchFamily="2" charset="0"/>
          </a:endParaRPr>
        </a:p>
      </dgm:t>
    </dgm:pt>
    <dgm:pt modelId="{98D2ACA5-548B-437B-90F8-4B78EA155487}" type="parTrans" cxnId="{3F49CA78-0E77-4D51-BC0C-18264313BCD1}">
      <dgm:prSet/>
      <dgm:spPr/>
      <dgm:t>
        <a:bodyPr/>
        <a:lstStyle/>
        <a:p>
          <a:endParaRPr lang="en-US"/>
        </a:p>
      </dgm:t>
    </dgm:pt>
    <dgm:pt modelId="{5A953CD3-F476-47C8-AC43-8F3F1B49476B}" type="sibTrans" cxnId="{3F49CA78-0E77-4D51-BC0C-18264313BCD1}">
      <dgm:prSet custT="1"/>
      <dgm:spPr/>
      <dgm:t>
        <a:bodyPr/>
        <a:lstStyle/>
        <a:p>
          <a:endParaRPr lang="en-US" sz="1800" b="1">
            <a:latin typeface="NikoshBAN" panose="02000000000000000000" pitchFamily="2" charset="0"/>
            <a:cs typeface="NikoshBAN" panose="02000000000000000000" pitchFamily="2" charset="0"/>
          </a:endParaRPr>
        </a:p>
      </dgm:t>
    </dgm:pt>
    <dgm:pt modelId="{D6F7CB7E-BB5E-49E2-A14E-0F12479E8887}">
      <dgm:prSet phldrT="[Text]" custT="1"/>
      <dgm:spPr>
        <a:solidFill>
          <a:schemeClr val="accent6">
            <a:lumMod val="40000"/>
            <a:lumOff val="60000"/>
          </a:schemeClr>
        </a:solidFill>
      </dgm:spPr>
      <dgm:t>
        <a:bodyPr/>
        <a:lstStyle/>
        <a:p>
          <a:r>
            <a:rPr lang="bn-IN" sz="2000" b="1" dirty="0" smtClean="0">
              <a:latin typeface="NikoshBAN" panose="02000000000000000000" pitchFamily="2" charset="0"/>
              <a:cs typeface="NikoshBAN" panose="02000000000000000000" pitchFamily="2" charset="0"/>
            </a:rPr>
            <a:t>১৯৫০ সালের ১ সেপ্টেম্বর মৃত্যু বরণ করেন </a:t>
          </a:r>
          <a:endParaRPr lang="en-US" sz="2000" b="1" dirty="0">
            <a:latin typeface="NikoshBAN" panose="02000000000000000000" pitchFamily="2" charset="0"/>
            <a:cs typeface="NikoshBAN" panose="02000000000000000000" pitchFamily="2" charset="0"/>
          </a:endParaRPr>
        </a:p>
      </dgm:t>
    </dgm:pt>
    <dgm:pt modelId="{E7B6C877-B48C-4426-8800-0C2095154A17}" type="parTrans" cxnId="{6CA0FD37-726B-42C3-9F51-89F01485867E}">
      <dgm:prSet/>
      <dgm:spPr/>
      <dgm:t>
        <a:bodyPr/>
        <a:lstStyle/>
        <a:p>
          <a:endParaRPr lang="en-US"/>
        </a:p>
      </dgm:t>
    </dgm:pt>
    <dgm:pt modelId="{CFF62BA6-5B0E-4EEF-AC8E-6BE26D800DE5}" type="sibTrans" cxnId="{6CA0FD37-726B-42C3-9F51-89F01485867E}">
      <dgm:prSet custT="1"/>
      <dgm:spPr/>
      <dgm:t>
        <a:bodyPr/>
        <a:lstStyle/>
        <a:p>
          <a:endParaRPr lang="en-US" sz="1800" b="1">
            <a:latin typeface="NikoshBAN" panose="02000000000000000000" pitchFamily="2" charset="0"/>
            <a:cs typeface="NikoshBAN" panose="02000000000000000000" pitchFamily="2" charset="0"/>
          </a:endParaRPr>
        </a:p>
      </dgm:t>
    </dgm:pt>
    <dgm:pt modelId="{485E2E29-EE8B-4949-830B-2AEC1733B122}">
      <dgm:prSet/>
      <dgm:spPr>
        <a:solidFill>
          <a:schemeClr val="accent6">
            <a:lumMod val="40000"/>
            <a:lumOff val="60000"/>
          </a:schemeClr>
        </a:solidFill>
      </dgm:spPr>
      <dgm:t>
        <a:bodyPr/>
        <a:lstStyle/>
        <a:p>
          <a:r>
            <a:rPr lang="bn-IN" b="1" dirty="0" smtClean="0">
              <a:latin typeface="NikoshBAN" panose="02000000000000000000" pitchFamily="2" charset="0"/>
              <a:cs typeface="NikoshBAN" panose="02000000000000000000" pitchFamily="2" charset="0"/>
            </a:rPr>
            <a:t>কলকাতা রিপন কলেজ থেকে বিএ পাশ করেন</a:t>
          </a:r>
          <a:endParaRPr lang="en-US" dirty="0"/>
        </a:p>
      </dgm:t>
    </dgm:pt>
    <dgm:pt modelId="{6259DA39-54C3-4329-9249-02FA39A8DB01}" type="parTrans" cxnId="{1006981B-7533-4C6C-A06F-42BDF0C996C9}">
      <dgm:prSet/>
      <dgm:spPr/>
      <dgm:t>
        <a:bodyPr/>
        <a:lstStyle/>
        <a:p>
          <a:endParaRPr lang="en-US"/>
        </a:p>
      </dgm:t>
    </dgm:pt>
    <dgm:pt modelId="{FDA6A74E-5F8E-48DF-A67D-BA32B6A2EE88}" type="sibTrans" cxnId="{1006981B-7533-4C6C-A06F-42BDF0C996C9}">
      <dgm:prSet/>
      <dgm:spPr/>
      <dgm:t>
        <a:bodyPr/>
        <a:lstStyle/>
        <a:p>
          <a:endParaRPr lang="en-US"/>
        </a:p>
      </dgm:t>
    </dgm:pt>
    <dgm:pt modelId="{0170ABC7-E0E5-4A03-9E4E-A4D4A47D60EE}">
      <dgm:prSet phldrT="[Text]" custT="1"/>
      <dgm:spPr/>
      <dgm:t>
        <a:bodyPr/>
        <a:lstStyle/>
        <a:p>
          <a:r>
            <a:rPr lang="bn-IN" sz="2000" b="1" dirty="0" smtClean="0">
              <a:latin typeface="NikoshBAN" panose="02000000000000000000" pitchFamily="2" charset="0"/>
              <a:cs typeface="NikoshBAN" panose="02000000000000000000" pitchFamily="2" charset="0"/>
            </a:rPr>
            <a:t>ইছামতি উপন্যাসের জন্য রবীন্দ্র পুরস্কারে ভূষিত হন </a:t>
          </a:r>
          <a:endParaRPr lang="en-US" sz="2000" b="1" dirty="0">
            <a:latin typeface="NikoshBAN" panose="02000000000000000000" pitchFamily="2" charset="0"/>
            <a:cs typeface="NikoshBAN" panose="02000000000000000000" pitchFamily="2" charset="0"/>
          </a:endParaRPr>
        </a:p>
      </dgm:t>
    </dgm:pt>
    <dgm:pt modelId="{5BC12C95-CF0D-4A89-92E5-3A03C7355DC4}" type="sibTrans" cxnId="{95B582DB-8DC8-4BF3-A89C-8F5AD60C582D}">
      <dgm:prSet custT="1"/>
      <dgm:spPr/>
      <dgm:t>
        <a:bodyPr/>
        <a:lstStyle/>
        <a:p>
          <a:endParaRPr lang="en-US" sz="1800" b="1">
            <a:latin typeface="NikoshBAN" panose="02000000000000000000" pitchFamily="2" charset="0"/>
            <a:cs typeface="NikoshBAN" panose="02000000000000000000" pitchFamily="2" charset="0"/>
          </a:endParaRPr>
        </a:p>
      </dgm:t>
    </dgm:pt>
    <dgm:pt modelId="{52CF0080-6860-44AB-A505-2F782202DCA2}" type="parTrans" cxnId="{95B582DB-8DC8-4BF3-A89C-8F5AD60C582D}">
      <dgm:prSet/>
      <dgm:spPr/>
      <dgm:t>
        <a:bodyPr/>
        <a:lstStyle/>
        <a:p>
          <a:endParaRPr lang="en-US"/>
        </a:p>
      </dgm:t>
    </dgm:pt>
    <dgm:pt modelId="{757E78C4-BDE8-4C1D-80F3-E64BCCBE3F34}" type="pres">
      <dgm:prSet presAssocID="{BAFADF09-1EA6-42AB-AB46-15D485AE1C1A}" presName="cycle" presStyleCnt="0">
        <dgm:presLayoutVars>
          <dgm:dir/>
          <dgm:resizeHandles val="exact"/>
        </dgm:presLayoutVars>
      </dgm:prSet>
      <dgm:spPr/>
      <dgm:t>
        <a:bodyPr/>
        <a:lstStyle/>
        <a:p>
          <a:endParaRPr lang="en-US"/>
        </a:p>
      </dgm:t>
    </dgm:pt>
    <dgm:pt modelId="{21D806EC-40D8-4788-A72E-5513C5CB630C}" type="pres">
      <dgm:prSet presAssocID="{F7CB59A3-51EA-48FE-A1F0-57F02395C901}" presName="node" presStyleLbl="node1" presStyleIdx="0" presStyleCnt="6" custScaleX="121556" custScaleY="106496" custRadScaleRad="91252" custRadScaleInc="2809">
        <dgm:presLayoutVars>
          <dgm:bulletEnabled val="1"/>
        </dgm:presLayoutVars>
      </dgm:prSet>
      <dgm:spPr/>
      <dgm:t>
        <a:bodyPr/>
        <a:lstStyle/>
        <a:p>
          <a:endParaRPr lang="en-US"/>
        </a:p>
      </dgm:t>
    </dgm:pt>
    <dgm:pt modelId="{EAB59AA2-0C30-4175-ABB2-9030962E4D82}" type="pres">
      <dgm:prSet presAssocID="{E6BDDD00-FAA0-400D-BC0A-717B012778DD}" presName="sibTrans" presStyleLbl="sibTrans2D1" presStyleIdx="0" presStyleCnt="6"/>
      <dgm:spPr/>
      <dgm:t>
        <a:bodyPr/>
        <a:lstStyle/>
        <a:p>
          <a:endParaRPr lang="en-US"/>
        </a:p>
      </dgm:t>
    </dgm:pt>
    <dgm:pt modelId="{15045FE2-231E-475B-AD44-28B547A12CA0}" type="pres">
      <dgm:prSet presAssocID="{E6BDDD00-FAA0-400D-BC0A-717B012778DD}" presName="connectorText" presStyleLbl="sibTrans2D1" presStyleIdx="0" presStyleCnt="6"/>
      <dgm:spPr/>
      <dgm:t>
        <a:bodyPr/>
        <a:lstStyle/>
        <a:p>
          <a:endParaRPr lang="en-US"/>
        </a:p>
      </dgm:t>
    </dgm:pt>
    <dgm:pt modelId="{43D1CDEA-FE92-4C24-A6C6-01227596E1B9}" type="pres">
      <dgm:prSet presAssocID="{BA01CBF1-1935-4003-982F-EF729D4851E0}" presName="node" presStyleLbl="node1" presStyleIdx="1" presStyleCnt="6" custScaleX="121556" custScaleY="106496" custRadScaleRad="113837" custRadScaleInc="13406">
        <dgm:presLayoutVars>
          <dgm:bulletEnabled val="1"/>
        </dgm:presLayoutVars>
      </dgm:prSet>
      <dgm:spPr/>
      <dgm:t>
        <a:bodyPr/>
        <a:lstStyle/>
        <a:p>
          <a:endParaRPr lang="en-US"/>
        </a:p>
      </dgm:t>
    </dgm:pt>
    <dgm:pt modelId="{35498905-DCA8-4AA6-8A80-DEF27E2119E9}" type="pres">
      <dgm:prSet presAssocID="{CAE70E7C-1AAB-487F-9576-E0B4EC270D2D}" presName="sibTrans" presStyleLbl="sibTrans2D1" presStyleIdx="1" presStyleCnt="6"/>
      <dgm:spPr/>
      <dgm:t>
        <a:bodyPr/>
        <a:lstStyle/>
        <a:p>
          <a:endParaRPr lang="en-US"/>
        </a:p>
      </dgm:t>
    </dgm:pt>
    <dgm:pt modelId="{A8F2859F-28E9-49C0-BCE8-C1C95FB8BD46}" type="pres">
      <dgm:prSet presAssocID="{CAE70E7C-1AAB-487F-9576-E0B4EC270D2D}" presName="connectorText" presStyleLbl="sibTrans2D1" presStyleIdx="1" presStyleCnt="6"/>
      <dgm:spPr/>
      <dgm:t>
        <a:bodyPr/>
        <a:lstStyle/>
        <a:p>
          <a:endParaRPr lang="en-US"/>
        </a:p>
      </dgm:t>
    </dgm:pt>
    <dgm:pt modelId="{D11E1F91-C5D5-4BA7-851F-B6CF3B3067F0}" type="pres">
      <dgm:prSet presAssocID="{485E2E29-EE8B-4949-830B-2AEC1733B122}" presName="node" presStyleLbl="node1" presStyleIdx="2" presStyleCnt="6" custScaleX="121556" custScaleY="106496" custRadScaleRad="104271" custRadScaleInc="-4486">
        <dgm:presLayoutVars>
          <dgm:bulletEnabled val="1"/>
        </dgm:presLayoutVars>
      </dgm:prSet>
      <dgm:spPr/>
      <dgm:t>
        <a:bodyPr/>
        <a:lstStyle/>
        <a:p>
          <a:endParaRPr lang="en-US"/>
        </a:p>
      </dgm:t>
    </dgm:pt>
    <dgm:pt modelId="{83856600-D982-4CF3-9EAC-483C9D66BE66}" type="pres">
      <dgm:prSet presAssocID="{FDA6A74E-5F8E-48DF-A67D-BA32B6A2EE88}" presName="sibTrans" presStyleLbl="sibTrans2D1" presStyleIdx="2" presStyleCnt="6"/>
      <dgm:spPr/>
      <dgm:t>
        <a:bodyPr/>
        <a:lstStyle/>
        <a:p>
          <a:endParaRPr lang="en-US"/>
        </a:p>
      </dgm:t>
    </dgm:pt>
    <dgm:pt modelId="{8DF446C5-F05E-4387-A844-511D600C9F31}" type="pres">
      <dgm:prSet presAssocID="{FDA6A74E-5F8E-48DF-A67D-BA32B6A2EE88}" presName="connectorText" presStyleLbl="sibTrans2D1" presStyleIdx="2" presStyleCnt="6"/>
      <dgm:spPr/>
      <dgm:t>
        <a:bodyPr/>
        <a:lstStyle/>
        <a:p>
          <a:endParaRPr lang="en-US"/>
        </a:p>
      </dgm:t>
    </dgm:pt>
    <dgm:pt modelId="{B3569775-47DB-4043-B097-A24ABF004515}" type="pres">
      <dgm:prSet presAssocID="{5B21756D-1FF1-4773-95EA-BFDDB59616AC}" presName="node" presStyleLbl="node1" presStyleIdx="3" presStyleCnt="6" custScaleX="121556" custScaleY="106496" custRadScaleRad="96226" custRadScaleInc="-1201">
        <dgm:presLayoutVars>
          <dgm:bulletEnabled val="1"/>
        </dgm:presLayoutVars>
      </dgm:prSet>
      <dgm:spPr/>
      <dgm:t>
        <a:bodyPr/>
        <a:lstStyle/>
        <a:p>
          <a:endParaRPr lang="en-US"/>
        </a:p>
      </dgm:t>
    </dgm:pt>
    <dgm:pt modelId="{A894122D-AB9B-4FEB-9B47-2318ED3CE811}" type="pres">
      <dgm:prSet presAssocID="{5A953CD3-F476-47C8-AC43-8F3F1B49476B}" presName="sibTrans" presStyleLbl="sibTrans2D1" presStyleIdx="3" presStyleCnt="6" custLinFactNeighborX="0" custLinFactNeighborY="33373"/>
      <dgm:spPr/>
      <dgm:t>
        <a:bodyPr/>
        <a:lstStyle/>
        <a:p>
          <a:endParaRPr lang="en-US"/>
        </a:p>
      </dgm:t>
    </dgm:pt>
    <dgm:pt modelId="{7C660E26-DC70-46AC-85EB-6B81F50327F6}" type="pres">
      <dgm:prSet presAssocID="{5A953CD3-F476-47C8-AC43-8F3F1B49476B}" presName="connectorText" presStyleLbl="sibTrans2D1" presStyleIdx="3" presStyleCnt="6"/>
      <dgm:spPr/>
      <dgm:t>
        <a:bodyPr/>
        <a:lstStyle/>
        <a:p>
          <a:endParaRPr lang="en-US"/>
        </a:p>
      </dgm:t>
    </dgm:pt>
    <dgm:pt modelId="{2EED4B57-F52B-4178-9ADB-94EA2E8E8F46}" type="pres">
      <dgm:prSet presAssocID="{0170ABC7-E0E5-4A03-9E4E-A4D4A47D60EE}" presName="node" presStyleLbl="node1" presStyleIdx="4" presStyleCnt="6" custScaleX="121556" custScaleY="106496" custRadScaleRad="100303" custRadScaleInc="20257">
        <dgm:presLayoutVars>
          <dgm:bulletEnabled val="1"/>
        </dgm:presLayoutVars>
      </dgm:prSet>
      <dgm:spPr/>
      <dgm:t>
        <a:bodyPr/>
        <a:lstStyle/>
        <a:p>
          <a:endParaRPr lang="en-US"/>
        </a:p>
      </dgm:t>
    </dgm:pt>
    <dgm:pt modelId="{ED41AF77-F3F5-48CD-9B35-38A4FD7D5328}" type="pres">
      <dgm:prSet presAssocID="{5BC12C95-CF0D-4A89-92E5-3A03C7355DC4}" presName="sibTrans" presStyleLbl="sibTrans2D1" presStyleIdx="4" presStyleCnt="6"/>
      <dgm:spPr/>
      <dgm:t>
        <a:bodyPr/>
        <a:lstStyle/>
        <a:p>
          <a:endParaRPr lang="en-US"/>
        </a:p>
      </dgm:t>
    </dgm:pt>
    <dgm:pt modelId="{78788D45-550F-4545-A3E0-AA1BB6E2FE07}" type="pres">
      <dgm:prSet presAssocID="{5BC12C95-CF0D-4A89-92E5-3A03C7355DC4}" presName="connectorText" presStyleLbl="sibTrans2D1" presStyleIdx="4" presStyleCnt="6"/>
      <dgm:spPr/>
      <dgm:t>
        <a:bodyPr/>
        <a:lstStyle/>
        <a:p>
          <a:endParaRPr lang="en-US"/>
        </a:p>
      </dgm:t>
    </dgm:pt>
    <dgm:pt modelId="{33C321AF-A4EC-4605-B884-6CB418517DE4}" type="pres">
      <dgm:prSet presAssocID="{D6F7CB7E-BB5E-49E2-A14E-0F12479E8887}" presName="node" presStyleLbl="node1" presStyleIdx="5" presStyleCnt="6" custScaleX="121556" custScaleY="106496" custRadScaleRad="112941" custRadScaleInc="-5891">
        <dgm:presLayoutVars>
          <dgm:bulletEnabled val="1"/>
        </dgm:presLayoutVars>
      </dgm:prSet>
      <dgm:spPr/>
      <dgm:t>
        <a:bodyPr/>
        <a:lstStyle/>
        <a:p>
          <a:endParaRPr lang="en-US"/>
        </a:p>
      </dgm:t>
    </dgm:pt>
    <dgm:pt modelId="{17FD4404-6AE5-4AD6-9AAF-913A62E8516E}" type="pres">
      <dgm:prSet presAssocID="{CFF62BA6-5B0E-4EEF-AC8E-6BE26D800DE5}" presName="sibTrans" presStyleLbl="sibTrans2D1" presStyleIdx="5" presStyleCnt="6"/>
      <dgm:spPr/>
      <dgm:t>
        <a:bodyPr/>
        <a:lstStyle/>
        <a:p>
          <a:endParaRPr lang="en-US"/>
        </a:p>
      </dgm:t>
    </dgm:pt>
    <dgm:pt modelId="{DA9877E5-9185-48E2-9BAF-49FC1B21ABC0}" type="pres">
      <dgm:prSet presAssocID="{CFF62BA6-5B0E-4EEF-AC8E-6BE26D800DE5}" presName="connectorText" presStyleLbl="sibTrans2D1" presStyleIdx="5" presStyleCnt="6"/>
      <dgm:spPr/>
      <dgm:t>
        <a:bodyPr/>
        <a:lstStyle/>
        <a:p>
          <a:endParaRPr lang="en-US"/>
        </a:p>
      </dgm:t>
    </dgm:pt>
  </dgm:ptLst>
  <dgm:cxnLst>
    <dgm:cxn modelId="{94DBB2E2-4660-4EF1-93A2-D01865DD0915}" type="presOf" srcId="{F7CB59A3-51EA-48FE-A1F0-57F02395C901}" destId="{21D806EC-40D8-4788-A72E-5513C5CB630C}" srcOrd="0" destOrd="0" presId="urn:microsoft.com/office/officeart/2005/8/layout/cycle2"/>
    <dgm:cxn modelId="{F33457C4-4399-44C4-A3AD-3AB1885A098A}" type="presOf" srcId="{485E2E29-EE8B-4949-830B-2AEC1733B122}" destId="{D11E1F91-C5D5-4BA7-851F-B6CF3B3067F0}" srcOrd="0" destOrd="0" presId="urn:microsoft.com/office/officeart/2005/8/layout/cycle2"/>
    <dgm:cxn modelId="{95B582DB-8DC8-4BF3-A89C-8F5AD60C582D}" srcId="{BAFADF09-1EA6-42AB-AB46-15D485AE1C1A}" destId="{0170ABC7-E0E5-4A03-9E4E-A4D4A47D60EE}" srcOrd="4" destOrd="0" parTransId="{52CF0080-6860-44AB-A505-2F782202DCA2}" sibTransId="{5BC12C95-CF0D-4A89-92E5-3A03C7355DC4}"/>
    <dgm:cxn modelId="{7B4862A5-E7B9-49B3-81D3-386376DA2C93}" type="presOf" srcId="{E6BDDD00-FAA0-400D-BC0A-717B012778DD}" destId="{15045FE2-231E-475B-AD44-28B547A12CA0}" srcOrd="1" destOrd="0" presId="urn:microsoft.com/office/officeart/2005/8/layout/cycle2"/>
    <dgm:cxn modelId="{DC379CC5-F45B-4DF5-B6D4-A16AD406B8C5}" srcId="{BAFADF09-1EA6-42AB-AB46-15D485AE1C1A}" destId="{F7CB59A3-51EA-48FE-A1F0-57F02395C901}" srcOrd="0" destOrd="0" parTransId="{2FAE84FE-0CD2-4BE4-ACC8-8C915EDFF90A}" sibTransId="{E6BDDD00-FAA0-400D-BC0A-717B012778DD}"/>
    <dgm:cxn modelId="{B30E3562-5AB6-44EB-AE60-928605EC1BBE}" type="presOf" srcId="{5BC12C95-CF0D-4A89-92E5-3A03C7355DC4}" destId="{78788D45-550F-4545-A3E0-AA1BB6E2FE07}" srcOrd="1" destOrd="0" presId="urn:microsoft.com/office/officeart/2005/8/layout/cycle2"/>
    <dgm:cxn modelId="{2D4C183C-0CF3-473D-9AF4-C049558A6007}" type="presOf" srcId="{BAFADF09-1EA6-42AB-AB46-15D485AE1C1A}" destId="{757E78C4-BDE8-4C1D-80F3-E64BCCBE3F34}" srcOrd="0" destOrd="0" presId="urn:microsoft.com/office/officeart/2005/8/layout/cycle2"/>
    <dgm:cxn modelId="{77F76834-B9F6-4601-872B-CE53849EB2D9}" type="presOf" srcId="{CAE70E7C-1AAB-487F-9576-E0B4EC270D2D}" destId="{35498905-DCA8-4AA6-8A80-DEF27E2119E9}" srcOrd="0" destOrd="0" presId="urn:microsoft.com/office/officeart/2005/8/layout/cycle2"/>
    <dgm:cxn modelId="{1EB96162-63FA-4E26-B500-ECD46930F6FE}" type="presOf" srcId="{E6BDDD00-FAA0-400D-BC0A-717B012778DD}" destId="{EAB59AA2-0C30-4175-ABB2-9030962E4D82}" srcOrd="0" destOrd="0" presId="urn:microsoft.com/office/officeart/2005/8/layout/cycle2"/>
    <dgm:cxn modelId="{6B85686C-5F36-4A76-A931-F60AAC8A907D}" type="presOf" srcId="{FDA6A74E-5F8E-48DF-A67D-BA32B6A2EE88}" destId="{83856600-D982-4CF3-9EAC-483C9D66BE66}" srcOrd="0" destOrd="0" presId="urn:microsoft.com/office/officeart/2005/8/layout/cycle2"/>
    <dgm:cxn modelId="{D3CB8285-F4E4-4099-9A40-D40DE3805B6D}" type="presOf" srcId="{5BC12C95-CF0D-4A89-92E5-3A03C7355DC4}" destId="{ED41AF77-F3F5-48CD-9B35-38A4FD7D5328}" srcOrd="0" destOrd="0" presId="urn:microsoft.com/office/officeart/2005/8/layout/cycle2"/>
    <dgm:cxn modelId="{713FCC4B-A2DA-4D58-A301-B3609A6654B1}" type="presOf" srcId="{D6F7CB7E-BB5E-49E2-A14E-0F12479E8887}" destId="{33C321AF-A4EC-4605-B884-6CB418517DE4}" srcOrd="0" destOrd="0" presId="urn:microsoft.com/office/officeart/2005/8/layout/cycle2"/>
    <dgm:cxn modelId="{7C14DDB8-765F-48AD-9344-2BDC7D02D729}" type="presOf" srcId="{CFF62BA6-5B0E-4EEF-AC8E-6BE26D800DE5}" destId="{17FD4404-6AE5-4AD6-9AAF-913A62E8516E}" srcOrd="0" destOrd="0" presId="urn:microsoft.com/office/officeart/2005/8/layout/cycle2"/>
    <dgm:cxn modelId="{3F49CA78-0E77-4D51-BC0C-18264313BCD1}" srcId="{BAFADF09-1EA6-42AB-AB46-15D485AE1C1A}" destId="{5B21756D-1FF1-4773-95EA-BFDDB59616AC}" srcOrd="3" destOrd="0" parTransId="{98D2ACA5-548B-437B-90F8-4B78EA155487}" sibTransId="{5A953CD3-F476-47C8-AC43-8F3F1B49476B}"/>
    <dgm:cxn modelId="{D32D86E2-7235-4B7F-8BD9-01FC6B254E01}" type="presOf" srcId="{FDA6A74E-5F8E-48DF-A67D-BA32B6A2EE88}" destId="{8DF446C5-F05E-4387-A844-511D600C9F31}" srcOrd="1" destOrd="0" presId="urn:microsoft.com/office/officeart/2005/8/layout/cycle2"/>
    <dgm:cxn modelId="{2F2E6244-E7AB-404F-9B31-A61C1AD533BB}" type="presOf" srcId="{BA01CBF1-1935-4003-982F-EF729D4851E0}" destId="{43D1CDEA-FE92-4C24-A6C6-01227596E1B9}" srcOrd="0" destOrd="0" presId="urn:microsoft.com/office/officeart/2005/8/layout/cycle2"/>
    <dgm:cxn modelId="{5553703F-0E1E-42F1-A56B-3ACE3CC23E9F}" type="presOf" srcId="{5B21756D-1FF1-4773-95EA-BFDDB59616AC}" destId="{B3569775-47DB-4043-B097-A24ABF004515}" srcOrd="0" destOrd="0" presId="urn:microsoft.com/office/officeart/2005/8/layout/cycle2"/>
    <dgm:cxn modelId="{C494E2B1-7625-4CCF-B343-92D8B51A4B42}" type="presOf" srcId="{CAE70E7C-1AAB-487F-9576-E0B4EC270D2D}" destId="{A8F2859F-28E9-49C0-BCE8-C1C95FB8BD46}" srcOrd="1" destOrd="0" presId="urn:microsoft.com/office/officeart/2005/8/layout/cycle2"/>
    <dgm:cxn modelId="{1006981B-7533-4C6C-A06F-42BDF0C996C9}" srcId="{BAFADF09-1EA6-42AB-AB46-15D485AE1C1A}" destId="{485E2E29-EE8B-4949-830B-2AEC1733B122}" srcOrd="2" destOrd="0" parTransId="{6259DA39-54C3-4329-9249-02FA39A8DB01}" sibTransId="{FDA6A74E-5F8E-48DF-A67D-BA32B6A2EE88}"/>
    <dgm:cxn modelId="{8457A709-D9AA-4841-9E5E-A0C22A534685}" type="presOf" srcId="{0170ABC7-E0E5-4A03-9E4E-A4D4A47D60EE}" destId="{2EED4B57-F52B-4178-9ADB-94EA2E8E8F46}" srcOrd="0" destOrd="0" presId="urn:microsoft.com/office/officeart/2005/8/layout/cycle2"/>
    <dgm:cxn modelId="{745949DB-B0AE-4DBE-9548-256401BA7842}" srcId="{BAFADF09-1EA6-42AB-AB46-15D485AE1C1A}" destId="{BA01CBF1-1935-4003-982F-EF729D4851E0}" srcOrd="1" destOrd="0" parTransId="{3C80F7E6-8EEC-4E8B-AC35-942EC64D9EB9}" sibTransId="{CAE70E7C-1AAB-487F-9576-E0B4EC270D2D}"/>
    <dgm:cxn modelId="{D1B6F7CE-CF01-4C64-9323-701485C973B6}" type="presOf" srcId="{5A953CD3-F476-47C8-AC43-8F3F1B49476B}" destId="{7C660E26-DC70-46AC-85EB-6B81F50327F6}" srcOrd="1" destOrd="0" presId="urn:microsoft.com/office/officeart/2005/8/layout/cycle2"/>
    <dgm:cxn modelId="{BBC98ADD-88EB-4370-A897-AD667F27F513}" type="presOf" srcId="{CFF62BA6-5B0E-4EEF-AC8E-6BE26D800DE5}" destId="{DA9877E5-9185-48E2-9BAF-49FC1B21ABC0}" srcOrd="1" destOrd="0" presId="urn:microsoft.com/office/officeart/2005/8/layout/cycle2"/>
    <dgm:cxn modelId="{A5BCA296-9416-413B-9185-77566FC07604}" type="presOf" srcId="{5A953CD3-F476-47C8-AC43-8F3F1B49476B}" destId="{A894122D-AB9B-4FEB-9B47-2318ED3CE811}" srcOrd="0" destOrd="0" presId="urn:microsoft.com/office/officeart/2005/8/layout/cycle2"/>
    <dgm:cxn modelId="{6CA0FD37-726B-42C3-9F51-89F01485867E}" srcId="{BAFADF09-1EA6-42AB-AB46-15D485AE1C1A}" destId="{D6F7CB7E-BB5E-49E2-A14E-0F12479E8887}" srcOrd="5" destOrd="0" parTransId="{E7B6C877-B48C-4426-8800-0C2095154A17}" sibTransId="{CFF62BA6-5B0E-4EEF-AC8E-6BE26D800DE5}"/>
    <dgm:cxn modelId="{437D0299-D52D-48DC-9D17-C4038A4613A1}" type="presParOf" srcId="{757E78C4-BDE8-4C1D-80F3-E64BCCBE3F34}" destId="{21D806EC-40D8-4788-A72E-5513C5CB630C}" srcOrd="0" destOrd="0" presId="urn:microsoft.com/office/officeart/2005/8/layout/cycle2"/>
    <dgm:cxn modelId="{92556F66-CB58-4BCB-B21A-5D0BDDA97432}" type="presParOf" srcId="{757E78C4-BDE8-4C1D-80F3-E64BCCBE3F34}" destId="{EAB59AA2-0C30-4175-ABB2-9030962E4D82}" srcOrd="1" destOrd="0" presId="urn:microsoft.com/office/officeart/2005/8/layout/cycle2"/>
    <dgm:cxn modelId="{68255C9B-DB90-4CC8-8085-6A4A8C580D67}" type="presParOf" srcId="{EAB59AA2-0C30-4175-ABB2-9030962E4D82}" destId="{15045FE2-231E-475B-AD44-28B547A12CA0}" srcOrd="0" destOrd="0" presId="urn:microsoft.com/office/officeart/2005/8/layout/cycle2"/>
    <dgm:cxn modelId="{424CEAC9-E3BA-420F-BA63-F894A89176D7}" type="presParOf" srcId="{757E78C4-BDE8-4C1D-80F3-E64BCCBE3F34}" destId="{43D1CDEA-FE92-4C24-A6C6-01227596E1B9}" srcOrd="2" destOrd="0" presId="urn:microsoft.com/office/officeart/2005/8/layout/cycle2"/>
    <dgm:cxn modelId="{16644DAD-EE1C-4FDC-A8C8-71ED13F188AA}" type="presParOf" srcId="{757E78C4-BDE8-4C1D-80F3-E64BCCBE3F34}" destId="{35498905-DCA8-4AA6-8A80-DEF27E2119E9}" srcOrd="3" destOrd="0" presId="urn:microsoft.com/office/officeart/2005/8/layout/cycle2"/>
    <dgm:cxn modelId="{DB66116F-179D-4AA0-A1BE-85A387616685}" type="presParOf" srcId="{35498905-DCA8-4AA6-8A80-DEF27E2119E9}" destId="{A8F2859F-28E9-49C0-BCE8-C1C95FB8BD46}" srcOrd="0" destOrd="0" presId="urn:microsoft.com/office/officeart/2005/8/layout/cycle2"/>
    <dgm:cxn modelId="{7A90457E-9578-4B78-B093-4EF4E6612B70}" type="presParOf" srcId="{757E78C4-BDE8-4C1D-80F3-E64BCCBE3F34}" destId="{D11E1F91-C5D5-4BA7-851F-B6CF3B3067F0}" srcOrd="4" destOrd="0" presId="urn:microsoft.com/office/officeart/2005/8/layout/cycle2"/>
    <dgm:cxn modelId="{DD1F35D0-758D-4090-892B-6590B64AE0B7}" type="presParOf" srcId="{757E78C4-BDE8-4C1D-80F3-E64BCCBE3F34}" destId="{83856600-D982-4CF3-9EAC-483C9D66BE66}" srcOrd="5" destOrd="0" presId="urn:microsoft.com/office/officeart/2005/8/layout/cycle2"/>
    <dgm:cxn modelId="{9A44A9BE-FE4E-4492-8E24-23A739EFAE43}" type="presParOf" srcId="{83856600-D982-4CF3-9EAC-483C9D66BE66}" destId="{8DF446C5-F05E-4387-A844-511D600C9F31}" srcOrd="0" destOrd="0" presId="urn:microsoft.com/office/officeart/2005/8/layout/cycle2"/>
    <dgm:cxn modelId="{114E3500-930A-4F00-A1A0-86732A4928EC}" type="presParOf" srcId="{757E78C4-BDE8-4C1D-80F3-E64BCCBE3F34}" destId="{B3569775-47DB-4043-B097-A24ABF004515}" srcOrd="6" destOrd="0" presId="urn:microsoft.com/office/officeart/2005/8/layout/cycle2"/>
    <dgm:cxn modelId="{BB9E8668-0AF4-411E-B838-BB7AFDFFFA8F}" type="presParOf" srcId="{757E78C4-BDE8-4C1D-80F3-E64BCCBE3F34}" destId="{A894122D-AB9B-4FEB-9B47-2318ED3CE811}" srcOrd="7" destOrd="0" presId="urn:microsoft.com/office/officeart/2005/8/layout/cycle2"/>
    <dgm:cxn modelId="{669B7682-C2C3-45D2-98C4-1281124F4AFB}" type="presParOf" srcId="{A894122D-AB9B-4FEB-9B47-2318ED3CE811}" destId="{7C660E26-DC70-46AC-85EB-6B81F50327F6}" srcOrd="0" destOrd="0" presId="urn:microsoft.com/office/officeart/2005/8/layout/cycle2"/>
    <dgm:cxn modelId="{137D291C-F9A5-4145-B685-95FA85059198}" type="presParOf" srcId="{757E78C4-BDE8-4C1D-80F3-E64BCCBE3F34}" destId="{2EED4B57-F52B-4178-9ADB-94EA2E8E8F46}" srcOrd="8" destOrd="0" presId="urn:microsoft.com/office/officeart/2005/8/layout/cycle2"/>
    <dgm:cxn modelId="{5306C55D-5C1D-4B70-98FA-2107189B7084}" type="presParOf" srcId="{757E78C4-BDE8-4C1D-80F3-E64BCCBE3F34}" destId="{ED41AF77-F3F5-48CD-9B35-38A4FD7D5328}" srcOrd="9" destOrd="0" presId="urn:microsoft.com/office/officeart/2005/8/layout/cycle2"/>
    <dgm:cxn modelId="{AE0ECE98-BCD2-4A45-95E2-AE4239F0C60C}" type="presParOf" srcId="{ED41AF77-F3F5-48CD-9B35-38A4FD7D5328}" destId="{78788D45-550F-4545-A3E0-AA1BB6E2FE07}" srcOrd="0" destOrd="0" presId="urn:microsoft.com/office/officeart/2005/8/layout/cycle2"/>
    <dgm:cxn modelId="{EB9C0C99-5691-4D81-B779-600EFD84F423}" type="presParOf" srcId="{757E78C4-BDE8-4C1D-80F3-E64BCCBE3F34}" destId="{33C321AF-A4EC-4605-B884-6CB418517DE4}" srcOrd="10" destOrd="0" presId="urn:microsoft.com/office/officeart/2005/8/layout/cycle2"/>
    <dgm:cxn modelId="{8FBB5860-CA1D-4F19-B4C5-3B7E351158CE}" type="presParOf" srcId="{757E78C4-BDE8-4C1D-80F3-E64BCCBE3F34}" destId="{17FD4404-6AE5-4AD6-9AAF-913A62E8516E}" srcOrd="11" destOrd="0" presId="urn:microsoft.com/office/officeart/2005/8/layout/cycle2"/>
    <dgm:cxn modelId="{07815E5F-DA90-466F-B0F7-1826C24BA257}" type="presParOf" srcId="{17FD4404-6AE5-4AD6-9AAF-913A62E8516E}" destId="{DA9877E5-9185-48E2-9BAF-49FC1B21ABC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806EC-40D8-4788-A72E-5513C5CB630C}">
      <dsp:nvSpPr>
        <dsp:cNvPr id="0" name=""/>
        <dsp:cNvSpPr/>
      </dsp:nvSpPr>
      <dsp:spPr>
        <a:xfrm>
          <a:off x="5629373" y="155039"/>
          <a:ext cx="1875704" cy="1643316"/>
        </a:xfrm>
        <a:prstGeom prst="ellipse">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b="1" kern="1200" dirty="0" smtClean="0">
              <a:latin typeface="NikoshBAN" panose="02000000000000000000" pitchFamily="2" charset="0"/>
              <a:cs typeface="NikoshBAN" panose="02000000000000000000" pitchFamily="2" charset="0"/>
            </a:rPr>
            <a:t>জন্ম ১৮৯৪ চব্বিশ পরগনা জেলায় </a:t>
          </a:r>
          <a:endParaRPr lang="en-US" sz="2400" b="1" kern="1200" dirty="0">
            <a:latin typeface="NikoshBAN" panose="02000000000000000000" pitchFamily="2" charset="0"/>
            <a:cs typeface="NikoshBAN" panose="02000000000000000000" pitchFamily="2" charset="0"/>
          </a:endParaRPr>
        </a:p>
      </dsp:txBody>
      <dsp:txXfrm>
        <a:off x="5904063" y="395697"/>
        <a:ext cx="1326324" cy="1162000"/>
      </dsp:txXfrm>
    </dsp:sp>
    <dsp:sp modelId="{EAB59AA2-0C30-4175-ABB2-9030962E4D82}">
      <dsp:nvSpPr>
        <dsp:cNvPr id="0" name=""/>
        <dsp:cNvSpPr/>
      </dsp:nvSpPr>
      <dsp:spPr>
        <a:xfrm rot="1336776">
          <a:off x="7543907" y="1191568"/>
          <a:ext cx="366625" cy="520788"/>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latin typeface="NikoshBAN" panose="02000000000000000000" pitchFamily="2" charset="0"/>
            <a:cs typeface="NikoshBAN" panose="02000000000000000000" pitchFamily="2" charset="0"/>
          </a:endParaRPr>
        </a:p>
      </dsp:txBody>
      <dsp:txXfrm>
        <a:off x="7548013" y="1274876"/>
        <a:ext cx="256638" cy="312472"/>
      </dsp:txXfrm>
    </dsp:sp>
    <dsp:sp modelId="{43D1CDEA-FE92-4C24-A6C6-01227596E1B9}">
      <dsp:nvSpPr>
        <dsp:cNvPr id="0" name=""/>
        <dsp:cNvSpPr/>
      </dsp:nvSpPr>
      <dsp:spPr>
        <a:xfrm>
          <a:off x="7968565" y="1113438"/>
          <a:ext cx="1875704" cy="1643316"/>
        </a:xfrm>
        <a:prstGeom prst="ellipse">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b="1" kern="1200" dirty="0" smtClean="0">
              <a:latin typeface="NikoshBAN" panose="02000000000000000000" pitchFamily="2" charset="0"/>
              <a:cs typeface="NikoshBAN" panose="02000000000000000000" pitchFamily="2" charset="0"/>
            </a:rPr>
            <a:t>পিতাঃ মনন্দা বন্দ্যোপাধ্যায় মাতাঃ মৃণালিনী দেবী </a:t>
          </a:r>
          <a:endParaRPr lang="en-US" sz="2000" b="1" kern="1200" dirty="0">
            <a:latin typeface="NikoshBAN" panose="02000000000000000000" pitchFamily="2" charset="0"/>
            <a:cs typeface="NikoshBAN" panose="02000000000000000000" pitchFamily="2" charset="0"/>
          </a:endParaRPr>
        </a:p>
      </dsp:txBody>
      <dsp:txXfrm>
        <a:off x="8243255" y="1354096"/>
        <a:ext cx="1326324" cy="1162000"/>
      </dsp:txXfrm>
    </dsp:sp>
    <dsp:sp modelId="{35498905-DCA8-4AA6-8A80-DEF27E2119E9}">
      <dsp:nvSpPr>
        <dsp:cNvPr id="0" name=""/>
        <dsp:cNvSpPr/>
      </dsp:nvSpPr>
      <dsp:spPr>
        <a:xfrm rot="5771502">
          <a:off x="8601564" y="2821069"/>
          <a:ext cx="360970" cy="520788"/>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latin typeface="NikoshBAN" panose="02000000000000000000" pitchFamily="2" charset="0"/>
            <a:cs typeface="NikoshBAN" panose="02000000000000000000" pitchFamily="2" charset="0"/>
          </a:endParaRPr>
        </a:p>
      </dsp:txBody>
      <dsp:txXfrm rot="10800000">
        <a:off x="8661549" y="2871397"/>
        <a:ext cx="252679" cy="312472"/>
      </dsp:txXfrm>
    </dsp:sp>
    <dsp:sp modelId="{D11E1F91-C5D5-4BA7-851F-B6CF3B3067F0}">
      <dsp:nvSpPr>
        <dsp:cNvPr id="0" name=""/>
        <dsp:cNvSpPr/>
      </dsp:nvSpPr>
      <dsp:spPr>
        <a:xfrm>
          <a:off x="7717626" y="3426485"/>
          <a:ext cx="1875704" cy="1643316"/>
        </a:xfrm>
        <a:prstGeom prst="ellipse">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bn-IN" sz="2100" b="1" kern="1200" dirty="0" smtClean="0">
              <a:latin typeface="NikoshBAN" panose="02000000000000000000" pitchFamily="2" charset="0"/>
              <a:cs typeface="NikoshBAN" panose="02000000000000000000" pitchFamily="2" charset="0"/>
            </a:rPr>
            <a:t>কলকাতা রিপন কলেজ থেকে বিএ পাশ করেন</a:t>
          </a:r>
          <a:endParaRPr lang="en-US" sz="2100" kern="1200" dirty="0"/>
        </a:p>
      </dsp:txBody>
      <dsp:txXfrm>
        <a:off x="7992316" y="3667143"/>
        <a:ext cx="1326324" cy="1162000"/>
      </dsp:txXfrm>
    </dsp:sp>
    <dsp:sp modelId="{83856600-D982-4CF3-9EAC-483C9D66BE66}">
      <dsp:nvSpPr>
        <dsp:cNvPr id="0" name=""/>
        <dsp:cNvSpPr/>
      </dsp:nvSpPr>
      <dsp:spPr>
        <a:xfrm rot="9182700">
          <a:off x="7466439" y="4519381"/>
          <a:ext cx="287247" cy="520788"/>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7547932" y="4604008"/>
        <a:ext cx="201073" cy="312472"/>
      </dsp:txXfrm>
    </dsp:sp>
    <dsp:sp modelId="{B3569775-47DB-4043-B097-A24ABF004515}">
      <dsp:nvSpPr>
        <dsp:cNvPr id="0" name=""/>
        <dsp:cNvSpPr/>
      </dsp:nvSpPr>
      <dsp:spPr>
        <a:xfrm>
          <a:off x="5612303" y="4497119"/>
          <a:ext cx="1875704" cy="1643316"/>
        </a:xfrm>
        <a:prstGeom prst="ellipse">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b="1" kern="1200" dirty="0" smtClean="0">
              <a:latin typeface="NikoshBAN" panose="02000000000000000000" pitchFamily="2" charset="0"/>
              <a:cs typeface="NikoshBAN" panose="02000000000000000000" pitchFamily="2" charset="0"/>
            </a:rPr>
            <a:t>পথের পাঁচালী, অপরাজিত উপন্যাস মেঘ মল্লার,মৌরীফুল গল্পগ্রন্থ </a:t>
          </a:r>
          <a:endParaRPr lang="en-US" sz="2000" b="1" kern="1200" dirty="0">
            <a:latin typeface="NikoshBAN" panose="02000000000000000000" pitchFamily="2" charset="0"/>
            <a:cs typeface="NikoshBAN" panose="02000000000000000000" pitchFamily="2" charset="0"/>
          </a:endParaRPr>
        </a:p>
      </dsp:txBody>
      <dsp:txXfrm>
        <a:off x="5886993" y="4737777"/>
        <a:ext cx="1326324" cy="1162000"/>
      </dsp:txXfrm>
    </dsp:sp>
    <dsp:sp modelId="{A894122D-AB9B-4FEB-9B47-2318ED3CE811}">
      <dsp:nvSpPr>
        <dsp:cNvPr id="0" name=""/>
        <dsp:cNvSpPr/>
      </dsp:nvSpPr>
      <dsp:spPr>
        <a:xfrm rot="12662635">
          <a:off x="5307213" y="4594198"/>
          <a:ext cx="365989" cy="520788"/>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latin typeface="NikoshBAN" panose="02000000000000000000" pitchFamily="2" charset="0"/>
            <a:cs typeface="NikoshBAN" panose="02000000000000000000" pitchFamily="2" charset="0"/>
          </a:endParaRPr>
        </a:p>
      </dsp:txBody>
      <dsp:txXfrm rot="10800000">
        <a:off x="5409147" y="4726667"/>
        <a:ext cx="256192" cy="312472"/>
      </dsp:txXfrm>
    </dsp:sp>
    <dsp:sp modelId="{2EED4B57-F52B-4178-9ADB-94EA2E8E8F46}">
      <dsp:nvSpPr>
        <dsp:cNvPr id="0" name=""/>
        <dsp:cNvSpPr/>
      </dsp:nvSpPr>
      <dsp:spPr>
        <a:xfrm>
          <a:off x="3474659" y="3210461"/>
          <a:ext cx="1875704" cy="1643316"/>
        </a:xfrm>
        <a:prstGeom prst="ellips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b="1" kern="1200" dirty="0" smtClean="0">
              <a:latin typeface="NikoshBAN" panose="02000000000000000000" pitchFamily="2" charset="0"/>
              <a:cs typeface="NikoshBAN" panose="02000000000000000000" pitchFamily="2" charset="0"/>
            </a:rPr>
            <a:t>ইছামতি উপন্যাসের জন্য রবীন্দ্র পুরস্কারে ভূষিত হন </a:t>
          </a:r>
          <a:endParaRPr lang="en-US" sz="2000" b="1" kern="1200" dirty="0">
            <a:latin typeface="NikoshBAN" panose="02000000000000000000" pitchFamily="2" charset="0"/>
            <a:cs typeface="NikoshBAN" panose="02000000000000000000" pitchFamily="2" charset="0"/>
          </a:endParaRPr>
        </a:p>
      </dsp:txBody>
      <dsp:txXfrm>
        <a:off x="3749349" y="3451119"/>
        <a:ext cx="1326324" cy="1162000"/>
      </dsp:txXfrm>
    </dsp:sp>
    <dsp:sp modelId="{ED41AF77-F3F5-48CD-9B35-38A4FD7D5328}">
      <dsp:nvSpPr>
        <dsp:cNvPr id="0" name=""/>
        <dsp:cNvSpPr/>
      </dsp:nvSpPr>
      <dsp:spPr>
        <a:xfrm rot="15915019">
          <a:off x="4178891" y="2690056"/>
          <a:ext cx="287491" cy="520788"/>
        </a:xfrm>
        <a:prstGeom prst="rightArrow">
          <a:avLst>
            <a:gd name="adj1" fmla="val 60000"/>
            <a:gd name="adj2" fmla="val 5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latin typeface="NikoshBAN" panose="02000000000000000000" pitchFamily="2" charset="0"/>
            <a:cs typeface="NikoshBAN" panose="02000000000000000000" pitchFamily="2" charset="0"/>
          </a:endParaRPr>
        </a:p>
      </dsp:txBody>
      <dsp:txXfrm rot="10800000">
        <a:off x="4225585" y="2837189"/>
        <a:ext cx="201244" cy="312472"/>
      </dsp:txXfrm>
    </dsp:sp>
    <dsp:sp modelId="{33C321AF-A4EC-4605-B884-6CB418517DE4}">
      <dsp:nvSpPr>
        <dsp:cNvPr id="0" name=""/>
        <dsp:cNvSpPr/>
      </dsp:nvSpPr>
      <dsp:spPr>
        <a:xfrm>
          <a:off x="3293564" y="1030907"/>
          <a:ext cx="1875704" cy="1643316"/>
        </a:xfrm>
        <a:prstGeom prst="ellipse">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b="1" kern="1200" dirty="0" smtClean="0">
              <a:latin typeface="NikoshBAN" panose="02000000000000000000" pitchFamily="2" charset="0"/>
              <a:cs typeface="NikoshBAN" panose="02000000000000000000" pitchFamily="2" charset="0"/>
            </a:rPr>
            <a:t>১৯৫০ সালের ১ সেপ্টেম্বর মৃত্যু বরণ করেন </a:t>
          </a:r>
          <a:endParaRPr lang="en-US" sz="2000" b="1" kern="1200" dirty="0">
            <a:latin typeface="NikoshBAN" panose="02000000000000000000" pitchFamily="2" charset="0"/>
            <a:cs typeface="NikoshBAN" panose="02000000000000000000" pitchFamily="2" charset="0"/>
          </a:endParaRPr>
        </a:p>
      </dsp:txBody>
      <dsp:txXfrm>
        <a:off x="3568254" y="1271565"/>
        <a:ext cx="1326324" cy="1162000"/>
      </dsp:txXfrm>
    </dsp:sp>
    <dsp:sp modelId="{17FD4404-6AE5-4AD6-9AAF-913A62E8516E}">
      <dsp:nvSpPr>
        <dsp:cNvPr id="0" name=""/>
        <dsp:cNvSpPr/>
      </dsp:nvSpPr>
      <dsp:spPr>
        <a:xfrm rot="20366715">
          <a:off x="5217110" y="1157675"/>
          <a:ext cx="346079" cy="520788"/>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latin typeface="NikoshBAN" panose="02000000000000000000" pitchFamily="2" charset="0"/>
            <a:cs typeface="NikoshBAN" panose="02000000000000000000" pitchFamily="2" charset="0"/>
          </a:endParaRPr>
        </a:p>
      </dsp:txBody>
      <dsp:txXfrm>
        <a:off x="5220415" y="1280059"/>
        <a:ext cx="242255" cy="3124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D30098-CC10-484D-B4B7-BA73F0AE26CC}" type="datetimeFigureOut">
              <a:rPr lang="en-US" smtClean="0"/>
              <a:t>13-Mar-20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F4867-8966-4C3E-9BEC-32D462DD0393}" type="slidenum">
              <a:rPr lang="en-US" smtClean="0"/>
              <a:t>‹#›</a:t>
            </a:fld>
            <a:endParaRPr lang="en-US"/>
          </a:p>
        </p:txBody>
      </p:sp>
    </p:spTree>
    <p:extLst>
      <p:ext uri="{BB962C8B-B14F-4D97-AF65-F5344CB8AC3E}">
        <p14:creationId xmlns:p14="http://schemas.microsoft.com/office/powerpoint/2010/main" val="350452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30098-CC10-484D-B4B7-BA73F0AE26CC}" type="datetimeFigureOut">
              <a:rPr lang="en-US" smtClean="0"/>
              <a:t>13-Mar-20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F4867-8966-4C3E-9BEC-32D462DD0393}" type="slidenum">
              <a:rPr lang="en-US" smtClean="0"/>
              <a:t>‹#›</a:t>
            </a:fld>
            <a:endParaRPr lang="en-US"/>
          </a:p>
        </p:txBody>
      </p:sp>
    </p:spTree>
    <p:extLst>
      <p:ext uri="{BB962C8B-B14F-4D97-AF65-F5344CB8AC3E}">
        <p14:creationId xmlns:p14="http://schemas.microsoft.com/office/powerpoint/2010/main" val="107668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30098-CC10-484D-B4B7-BA73F0AE26CC}" type="datetimeFigureOut">
              <a:rPr lang="en-US" smtClean="0"/>
              <a:t>13-Mar-20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F4867-8966-4C3E-9BEC-32D462DD0393}" type="slidenum">
              <a:rPr lang="en-US" smtClean="0"/>
              <a:t>‹#›</a:t>
            </a:fld>
            <a:endParaRPr lang="en-US"/>
          </a:p>
        </p:txBody>
      </p:sp>
    </p:spTree>
    <p:extLst>
      <p:ext uri="{BB962C8B-B14F-4D97-AF65-F5344CB8AC3E}">
        <p14:creationId xmlns:p14="http://schemas.microsoft.com/office/powerpoint/2010/main" val="250822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30098-CC10-484D-B4B7-BA73F0AE26CC}" type="datetimeFigureOut">
              <a:rPr lang="en-US" smtClean="0"/>
              <a:t>13-Mar-20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F4867-8966-4C3E-9BEC-32D462DD0393}" type="slidenum">
              <a:rPr lang="en-US" smtClean="0"/>
              <a:t>‹#›</a:t>
            </a:fld>
            <a:endParaRPr lang="en-US"/>
          </a:p>
        </p:txBody>
      </p:sp>
    </p:spTree>
    <p:extLst>
      <p:ext uri="{BB962C8B-B14F-4D97-AF65-F5344CB8AC3E}">
        <p14:creationId xmlns:p14="http://schemas.microsoft.com/office/powerpoint/2010/main" val="275478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30098-CC10-484D-B4B7-BA73F0AE26CC}" type="datetimeFigureOut">
              <a:rPr lang="en-US" smtClean="0"/>
              <a:t>13-Mar-20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F4867-8966-4C3E-9BEC-32D462DD0393}" type="slidenum">
              <a:rPr lang="en-US" smtClean="0"/>
              <a:t>‹#›</a:t>
            </a:fld>
            <a:endParaRPr lang="en-US"/>
          </a:p>
        </p:txBody>
      </p:sp>
    </p:spTree>
    <p:extLst>
      <p:ext uri="{BB962C8B-B14F-4D97-AF65-F5344CB8AC3E}">
        <p14:creationId xmlns:p14="http://schemas.microsoft.com/office/powerpoint/2010/main" val="160057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30098-CC10-484D-B4B7-BA73F0AE26CC}" type="datetimeFigureOut">
              <a:rPr lang="en-US" smtClean="0"/>
              <a:t>13-Mar-20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F4867-8966-4C3E-9BEC-32D462DD0393}" type="slidenum">
              <a:rPr lang="en-US" smtClean="0"/>
              <a:t>‹#›</a:t>
            </a:fld>
            <a:endParaRPr lang="en-US"/>
          </a:p>
        </p:txBody>
      </p:sp>
    </p:spTree>
    <p:extLst>
      <p:ext uri="{BB962C8B-B14F-4D97-AF65-F5344CB8AC3E}">
        <p14:creationId xmlns:p14="http://schemas.microsoft.com/office/powerpoint/2010/main" val="297574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30098-CC10-484D-B4B7-BA73F0AE26CC}" type="datetimeFigureOut">
              <a:rPr lang="en-US" smtClean="0"/>
              <a:t>13-Mar-20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F4867-8966-4C3E-9BEC-32D462DD0393}" type="slidenum">
              <a:rPr lang="en-US" smtClean="0"/>
              <a:t>‹#›</a:t>
            </a:fld>
            <a:endParaRPr lang="en-US"/>
          </a:p>
        </p:txBody>
      </p:sp>
    </p:spTree>
    <p:extLst>
      <p:ext uri="{BB962C8B-B14F-4D97-AF65-F5344CB8AC3E}">
        <p14:creationId xmlns:p14="http://schemas.microsoft.com/office/powerpoint/2010/main" val="399125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D30098-CC10-484D-B4B7-BA73F0AE26CC}" type="datetimeFigureOut">
              <a:rPr lang="en-US" smtClean="0"/>
              <a:t>13-Mar-20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F4867-8966-4C3E-9BEC-32D462DD0393}" type="slidenum">
              <a:rPr lang="en-US" smtClean="0"/>
              <a:t>‹#›</a:t>
            </a:fld>
            <a:endParaRPr lang="en-US"/>
          </a:p>
        </p:txBody>
      </p:sp>
    </p:spTree>
    <p:extLst>
      <p:ext uri="{BB962C8B-B14F-4D97-AF65-F5344CB8AC3E}">
        <p14:creationId xmlns:p14="http://schemas.microsoft.com/office/powerpoint/2010/main" val="13356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30098-CC10-484D-B4B7-BA73F0AE26CC}" type="datetimeFigureOut">
              <a:rPr lang="en-US" smtClean="0"/>
              <a:t>13-Mar-20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F4867-8966-4C3E-9BEC-32D462DD0393}" type="slidenum">
              <a:rPr lang="en-US" smtClean="0"/>
              <a:t>‹#›</a:t>
            </a:fld>
            <a:endParaRPr lang="en-US"/>
          </a:p>
        </p:txBody>
      </p:sp>
    </p:spTree>
    <p:extLst>
      <p:ext uri="{BB962C8B-B14F-4D97-AF65-F5344CB8AC3E}">
        <p14:creationId xmlns:p14="http://schemas.microsoft.com/office/powerpoint/2010/main" val="221991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30098-CC10-484D-B4B7-BA73F0AE26CC}" type="datetimeFigureOut">
              <a:rPr lang="en-US" smtClean="0"/>
              <a:t>13-Mar-20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F4867-8966-4C3E-9BEC-32D462DD0393}" type="slidenum">
              <a:rPr lang="en-US" smtClean="0"/>
              <a:t>‹#›</a:t>
            </a:fld>
            <a:endParaRPr lang="en-US"/>
          </a:p>
        </p:txBody>
      </p:sp>
    </p:spTree>
    <p:extLst>
      <p:ext uri="{BB962C8B-B14F-4D97-AF65-F5344CB8AC3E}">
        <p14:creationId xmlns:p14="http://schemas.microsoft.com/office/powerpoint/2010/main" val="236089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30098-CC10-484D-B4B7-BA73F0AE26CC}" type="datetimeFigureOut">
              <a:rPr lang="en-US" smtClean="0"/>
              <a:t>13-Mar-20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F4867-8966-4C3E-9BEC-32D462DD0393}" type="slidenum">
              <a:rPr lang="en-US" smtClean="0"/>
              <a:t>‹#›</a:t>
            </a:fld>
            <a:endParaRPr lang="en-US"/>
          </a:p>
        </p:txBody>
      </p:sp>
    </p:spTree>
    <p:extLst>
      <p:ext uri="{BB962C8B-B14F-4D97-AF65-F5344CB8AC3E}">
        <p14:creationId xmlns:p14="http://schemas.microsoft.com/office/powerpoint/2010/main" val="148670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30098-CC10-484D-B4B7-BA73F0AE26CC}" type="datetimeFigureOut">
              <a:rPr lang="en-US" smtClean="0"/>
              <a:t>13-Mar-20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F4867-8966-4C3E-9BEC-32D462DD0393}" type="slidenum">
              <a:rPr lang="en-US" smtClean="0"/>
              <a:t>‹#›</a:t>
            </a:fld>
            <a:endParaRPr lang="en-US"/>
          </a:p>
        </p:txBody>
      </p:sp>
    </p:spTree>
    <p:extLst>
      <p:ext uri="{BB962C8B-B14F-4D97-AF65-F5344CB8AC3E}">
        <p14:creationId xmlns:p14="http://schemas.microsoft.com/office/powerpoint/2010/main" val="4045721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Email-abdussalammghs@gmail.com"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205648" cy="6858000"/>
            <a:chOff x="24390" y="0"/>
            <a:chExt cx="12205648" cy="6858000"/>
          </a:xfrm>
        </p:grpSpPr>
        <p:cxnSp>
          <p:nvCxnSpPr>
            <p:cNvPr id="9" name="Straight Connector 8"/>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80" y="502713"/>
            <a:ext cx="11429446" cy="5852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Double Wave 13"/>
          <p:cNvSpPr/>
          <p:nvPr/>
        </p:nvSpPr>
        <p:spPr>
          <a:xfrm>
            <a:off x="3147461" y="502713"/>
            <a:ext cx="6420051" cy="1959429"/>
          </a:xfrm>
          <a:prstGeom prst="doubleWave">
            <a:avLst/>
          </a:prstGeom>
          <a:solidFill>
            <a:srgbClr val="00B0F0"/>
          </a:solidFill>
          <a:ln w="38100">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solidFill>
                  <a:schemeClr val="tx1"/>
                </a:solidFill>
                <a:latin typeface="NikoshBAN" panose="02000000000000000000" pitchFamily="2" charset="0"/>
                <a:cs typeface="NikoshBAN" panose="02000000000000000000" pitchFamily="2" charset="0"/>
              </a:rPr>
              <a:t>আজকের ক্লাসে </a:t>
            </a:r>
            <a:r>
              <a:rPr lang="en-US" sz="6600" b="1" dirty="0" err="1" smtClean="0">
                <a:solidFill>
                  <a:schemeClr val="tx1"/>
                </a:solidFill>
                <a:latin typeface="NikoshBAN" panose="02000000000000000000" pitchFamily="2" charset="0"/>
                <a:cs typeface="NikoshBAN" panose="02000000000000000000" pitchFamily="2" charset="0"/>
              </a:rPr>
              <a:t>সবাইকে</a:t>
            </a:r>
            <a:r>
              <a:rPr lang="en-US" sz="6600" b="1" dirty="0" smtClean="0">
                <a:solidFill>
                  <a:schemeClr val="tx1"/>
                </a:solidFill>
                <a:latin typeface="NikoshBAN" panose="02000000000000000000" pitchFamily="2" charset="0"/>
                <a:cs typeface="NikoshBAN" panose="02000000000000000000" pitchFamily="2" charset="0"/>
              </a:rPr>
              <a:t> শুভেচ্ছা</a:t>
            </a:r>
            <a:endParaRPr lang="en-US" sz="6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1252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আম-আঁটির ভেঁপু  পর্ব-১">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72551" y="1361246"/>
            <a:ext cx="7966479" cy="4459742"/>
          </a:xfrm>
          <a:prstGeom prst="rect">
            <a:avLst/>
          </a:prstGeom>
        </p:spPr>
      </p:pic>
      <p:sp>
        <p:nvSpPr>
          <p:cNvPr id="8" name="Rounded Rectangle 7"/>
          <p:cNvSpPr/>
          <p:nvPr/>
        </p:nvSpPr>
        <p:spPr>
          <a:xfrm>
            <a:off x="1127312" y="366633"/>
            <a:ext cx="9937376" cy="588579"/>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লেখক সম্পর্কে কিছু কথা নিয়ে একটি ভিডিও দেখো।   </a:t>
            </a:r>
            <a:endParaRPr lang="en-US" sz="4400" b="1" dirty="0">
              <a:solidFill>
                <a:schemeClr val="tx1"/>
              </a:solidFill>
              <a:latin typeface="NikoshBAN" panose="02000000000000000000" pitchFamily="2" charset="0"/>
              <a:cs typeface="NikoshBAN" panose="02000000000000000000" pitchFamily="2" charset="0"/>
            </a:endParaRPr>
          </a:p>
        </p:txBody>
      </p:sp>
      <p:grpSp>
        <p:nvGrpSpPr>
          <p:cNvPr id="10" name="Group 9"/>
          <p:cNvGrpSpPr/>
          <p:nvPr/>
        </p:nvGrpSpPr>
        <p:grpSpPr>
          <a:xfrm>
            <a:off x="0" y="0"/>
            <a:ext cx="12205648" cy="6858000"/>
            <a:chOff x="24390" y="0"/>
            <a:chExt cx="12205648" cy="6858000"/>
          </a:xfrm>
        </p:grpSpPr>
        <p:cxnSp>
          <p:nvCxnSpPr>
            <p:cNvPr id="11" name="Straight Connector 10"/>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13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008"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2" fill="hold" display="0">
                  <p:stCondLst>
                    <p:cond delay="indefinite"/>
                  </p:stCondLst>
                </p:cTn>
                <p:tgtEl>
                  <p:spTgt spid="7"/>
                </p:tgtEl>
              </p:cMediaNode>
            </p:video>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
                                        </p:tgtEl>
                                      </p:cBhvr>
                                    </p:cmd>
                                  </p:childTnLst>
                                </p:cTn>
                              </p:par>
                            </p:childTnLst>
                          </p:cTn>
                        </p:par>
                      </p:childTnLst>
                    </p:cTn>
                  </p:par>
                </p:childTnLst>
              </p:cTn>
              <p:nextCondLst>
                <p:cond evt="onClick" delay="0">
                  <p:tgtEl>
                    <p:spTgt spid="7"/>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254352" y="380079"/>
            <a:ext cx="3683293" cy="588579"/>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rtlCol="0" anchor="ctr"/>
          <a:lstStyle/>
          <a:p>
            <a:pPr algn="ctr"/>
            <a:r>
              <a:rPr lang="bn-IN" sz="4400" b="1" dirty="0">
                <a:solidFill>
                  <a:schemeClr val="tx1"/>
                </a:solidFill>
                <a:latin typeface="NikoshBAN" panose="02000000000000000000" pitchFamily="2" charset="0"/>
                <a:cs typeface="NikoshBAN" panose="02000000000000000000" pitchFamily="2" charset="0"/>
              </a:rPr>
              <a:t>লেখকের রচনা সমূহ  </a:t>
            </a:r>
            <a:endParaRPr lang="en-US" sz="4400" b="1"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4443469" y="1871763"/>
            <a:ext cx="3178091" cy="402066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grpSp>
        <p:nvGrpSpPr>
          <p:cNvPr id="14" name="Group 13"/>
          <p:cNvGrpSpPr/>
          <p:nvPr/>
        </p:nvGrpSpPr>
        <p:grpSpPr>
          <a:xfrm>
            <a:off x="0" y="0"/>
            <a:ext cx="12205648" cy="6858000"/>
            <a:chOff x="24390" y="0"/>
            <a:chExt cx="12205648" cy="6858000"/>
          </a:xfrm>
        </p:grpSpPr>
        <p:cxnSp>
          <p:nvCxnSpPr>
            <p:cNvPr id="15" name="Straight Connector 14"/>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8348179" y="212061"/>
            <a:ext cx="2649451" cy="310771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
        <p:nvSpPr>
          <p:cNvPr id="22" name="Rectangle 21"/>
          <p:cNvSpPr/>
          <p:nvPr/>
        </p:nvSpPr>
        <p:spPr>
          <a:xfrm>
            <a:off x="8411664" y="3535340"/>
            <a:ext cx="2649450" cy="3162284"/>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
        <p:nvSpPr>
          <p:cNvPr id="23" name="Rectangle 22"/>
          <p:cNvSpPr/>
          <p:nvPr/>
        </p:nvSpPr>
        <p:spPr>
          <a:xfrm>
            <a:off x="1069572" y="171191"/>
            <a:ext cx="2583793" cy="314007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
        <p:nvSpPr>
          <p:cNvPr id="24" name="Rectangle 23"/>
          <p:cNvSpPr/>
          <p:nvPr/>
        </p:nvSpPr>
        <p:spPr>
          <a:xfrm>
            <a:off x="1133057" y="3472258"/>
            <a:ext cx="2583793" cy="3162284"/>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Tree>
    <p:extLst>
      <p:ext uri="{BB962C8B-B14F-4D97-AF65-F5344CB8AC3E}">
        <p14:creationId xmlns:p14="http://schemas.microsoft.com/office/powerpoint/2010/main" val="133302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860204" cy="6470987"/>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2207" b="1" dirty="0">
                <a:solidFill>
                  <a:schemeClr val="bg1"/>
                </a:solidFill>
                <a:latin typeface="NikoshBAN" panose="02000000000000000000" pitchFamily="2" charset="0"/>
                <a:cs typeface="NikoshBAN" panose="02000000000000000000" pitchFamily="2" charset="0"/>
              </a:rPr>
              <a:t>ৃ</a:t>
            </a:r>
            <a:endParaRPr lang="en-US" sz="2207" b="1" dirty="0">
              <a:solidFill>
                <a:schemeClr val="bg1"/>
              </a:solidFill>
              <a:latin typeface="NikoshBAN" panose="02000000000000000000" pitchFamily="2" charset="0"/>
              <a:cs typeface="NikoshBAN" panose="02000000000000000000" pitchFamily="2" charset="0"/>
            </a:endParaRPr>
          </a:p>
        </p:txBody>
      </p:sp>
      <p:sp>
        <p:nvSpPr>
          <p:cNvPr id="4" name="Rectangle 3"/>
          <p:cNvSpPr/>
          <p:nvPr/>
        </p:nvSpPr>
        <p:spPr>
          <a:xfrm>
            <a:off x="4309241" y="188893"/>
            <a:ext cx="3573517" cy="684342"/>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3678"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শব্দার্থ</a:t>
            </a:r>
            <a:r>
              <a:rPr lang="bn-IN" sz="3678" b="1"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78" b="1"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1649144" y="985603"/>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রোয়াক</a:t>
            </a:r>
            <a:r>
              <a:rPr lang="bn-IN" sz="2207" b="1" dirty="0">
                <a:solidFill>
                  <a:schemeClr val="tx1"/>
                </a:solidFill>
                <a:latin typeface="NikoshBAN" panose="02000000000000000000" pitchFamily="2" charset="0"/>
                <a:cs typeface="NikoshBAN" panose="02000000000000000000" pitchFamily="2" charset="0"/>
              </a:rPr>
              <a:t> </a:t>
            </a:r>
            <a:endParaRPr lang="en-US" sz="2207" b="1"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1661432" y="2498963"/>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চুপড়ি</a:t>
            </a:r>
            <a:r>
              <a:rPr lang="bn-IN" sz="2207" b="1" dirty="0">
                <a:solidFill>
                  <a:schemeClr val="tx1"/>
                </a:solidFill>
                <a:latin typeface="NikoshBAN" panose="02000000000000000000" pitchFamily="2" charset="0"/>
                <a:cs typeface="NikoshBAN" panose="02000000000000000000" pitchFamily="2" charset="0"/>
              </a:rPr>
              <a:t> </a:t>
            </a:r>
            <a:endParaRPr lang="en-US" sz="2207" b="1"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649144" y="3856550"/>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নাটা ফল </a:t>
            </a:r>
            <a:endParaRPr lang="en-US" sz="3600" b="1"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4937596" y="1007706"/>
            <a:ext cx="2200166" cy="10790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b="1">
              <a:solidFill>
                <a:schemeClr val="bg1"/>
              </a:solidFill>
              <a:latin typeface="NikoshBAN" panose="02000000000000000000" pitchFamily="2" charset="0"/>
              <a:cs typeface="NikoshBAN" panose="02000000000000000000" pitchFamily="2" charset="0"/>
            </a:endParaRPr>
          </a:p>
        </p:txBody>
      </p:sp>
      <p:sp>
        <p:nvSpPr>
          <p:cNvPr id="9" name="Rectangle 8"/>
          <p:cNvSpPr/>
          <p:nvPr/>
        </p:nvSpPr>
        <p:spPr>
          <a:xfrm>
            <a:off x="4925848" y="2498963"/>
            <a:ext cx="2200166" cy="10790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b="1">
              <a:solidFill>
                <a:schemeClr val="bg1"/>
              </a:solidFill>
              <a:latin typeface="NikoshBAN" panose="02000000000000000000" pitchFamily="2" charset="0"/>
              <a:cs typeface="NikoshBAN" panose="02000000000000000000" pitchFamily="2" charset="0"/>
            </a:endParaRPr>
          </a:p>
        </p:txBody>
      </p:sp>
      <p:sp>
        <p:nvSpPr>
          <p:cNvPr id="10" name="Rectangle 9"/>
          <p:cNvSpPr/>
          <p:nvPr/>
        </p:nvSpPr>
        <p:spPr>
          <a:xfrm>
            <a:off x="4925848" y="3856550"/>
            <a:ext cx="2200166" cy="107906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b="1">
              <a:solidFill>
                <a:schemeClr val="bg1"/>
              </a:solidFill>
              <a:latin typeface="NikoshBAN" panose="02000000000000000000" pitchFamily="2" charset="0"/>
              <a:cs typeface="NikoshBAN" panose="02000000000000000000" pitchFamily="2" charset="0"/>
            </a:endParaRPr>
          </a:p>
        </p:txBody>
      </p:sp>
      <p:sp>
        <p:nvSpPr>
          <p:cNvPr id="11" name="Rectangle 10"/>
          <p:cNvSpPr/>
          <p:nvPr/>
        </p:nvSpPr>
        <p:spPr>
          <a:xfrm>
            <a:off x="8446814" y="1007706"/>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বারান্দা</a:t>
            </a:r>
            <a:r>
              <a:rPr lang="bn-IN" sz="2207" b="1" dirty="0">
                <a:solidFill>
                  <a:schemeClr val="tx1"/>
                </a:solidFill>
                <a:latin typeface="NikoshBAN" panose="02000000000000000000" pitchFamily="2" charset="0"/>
                <a:cs typeface="NikoshBAN" panose="02000000000000000000" pitchFamily="2" charset="0"/>
              </a:rPr>
              <a:t> </a:t>
            </a:r>
            <a:endParaRPr lang="en-US" sz="2207" b="1"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8446814" y="2444248"/>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ছোট ঝুড়ি </a:t>
            </a:r>
            <a:endParaRPr lang="en-US" sz="3600" b="1"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8446814" y="3856550"/>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করমচা ফল </a:t>
            </a:r>
            <a:endParaRPr lang="en-US" sz="3600" b="1"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1649144" y="5142962"/>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খাপরা</a:t>
            </a:r>
            <a:r>
              <a:rPr lang="bn-IN" sz="2207" b="1" dirty="0">
                <a:solidFill>
                  <a:schemeClr val="tx1"/>
                </a:solidFill>
                <a:latin typeface="NikoshBAN" panose="02000000000000000000" pitchFamily="2" charset="0"/>
                <a:cs typeface="NikoshBAN" panose="02000000000000000000" pitchFamily="2" charset="0"/>
              </a:rPr>
              <a:t>  </a:t>
            </a:r>
            <a:endParaRPr lang="en-US" sz="2207" b="1" dirty="0">
              <a:solidFill>
                <a:schemeClr val="tx1"/>
              </a:solidFill>
              <a:latin typeface="NikoshBAN" panose="02000000000000000000" pitchFamily="2" charset="0"/>
              <a:cs typeface="NikoshBAN" panose="02000000000000000000" pitchFamily="2" charset="0"/>
            </a:endParaRPr>
          </a:p>
        </p:txBody>
      </p:sp>
      <p:sp>
        <p:nvSpPr>
          <p:cNvPr id="15" name="Rectangle 14"/>
          <p:cNvSpPr/>
          <p:nvPr/>
        </p:nvSpPr>
        <p:spPr>
          <a:xfrm>
            <a:off x="4925848" y="5214137"/>
            <a:ext cx="2200166" cy="107906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b="1">
              <a:solidFill>
                <a:schemeClr val="bg1"/>
              </a:solidFill>
              <a:latin typeface="NikoshBAN" panose="02000000000000000000" pitchFamily="2" charset="0"/>
              <a:cs typeface="NikoshBAN" panose="02000000000000000000" pitchFamily="2" charset="0"/>
            </a:endParaRPr>
          </a:p>
        </p:txBody>
      </p:sp>
      <p:sp>
        <p:nvSpPr>
          <p:cNvPr id="16" name="Rectangle 15"/>
          <p:cNvSpPr/>
          <p:nvPr/>
        </p:nvSpPr>
        <p:spPr>
          <a:xfrm>
            <a:off x="8446814" y="5231479"/>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anose="02000000000000000000" pitchFamily="2" charset="0"/>
                <a:cs typeface="NikoshBAN" panose="02000000000000000000" pitchFamily="2" charset="0"/>
              </a:rPr>
              <a:t>কলসি-হাঁড়ি </a:t>
            </a:r>
            <a:r>
              <a:rPr lang="bn-IN" sz="2800" b="1" dirty="0" smtClean="0">
                <a:solidFill>
                  <a:schemeClr val="tx1"/>
                </a:solidFill>
                <a:latin typeface="NikoshBAN" panose="02000000000000000000" pitchFamily="2" charset="0"/>
                <a:cs typeface="NikoshBAN" panose="02000000000000000000" pitchFamily="2" charset="0"/>
              </a:rPr>
              <a:t>প্র</a:t>
            </a:r>
            <a:r>
              <a:rPr lang="bn-BD" sz="2800" b="1" dirty="0" smtClean="0">
                <a:solidFill>
                  <a:schemeClr val="tx1"/>
                </a:solidFill>
                <a:latin typeface="NikoshBAN" panose="02000000000000000000" pitchFamily="2" charset="0"/>
                <a:cs typeface="NikoshBAN" panose="02000000000000000000" pitchFamily="2" charset="0"/>
              </a:rPr>
              <a:t>্রভৃ</a:t>
            </a:r>
            <a:r>
              <a:rPr lang="bn-IN" sz="2800" b="1" dirty="0" smtClean="0">
                <a:solidFill>
                  <a:schemeClr val="tx1"/>
                </a:solidFill>
                <a:latin typeface="NikoshBAN" panose="02000000000000000000" pitchFamily="2" charset="0"/>
                <a:cs typeface="NikoshBAN" panose="02000000000000000000" pitchFamily="2" charset="0"/>
              </a:rPr>
              <a:t>তির </a:t>
            </a:r>
            <a:r>
              <a:rPr lang="bn-IN" sz="2800" b="1" dirty="0">
                <a:solidFill>
                  <a:schemeClr val="tx1"/>
                </a:solidFill>
                <a:latin typeface="NikoshBAN" panose="02000000000000000000" pitchFamily="2" charset="0"/>
                <a:cs typeface="NikoshBAN" panose="02000000000000000000" pitchFamily="2" charset="0"/>
              </a:rPr>
              <a:t>ভাঙা অংশ  </a:t>
            </a:r>
            <a:r>
              <a:rPr lang="bn-BD" sz="2800" b="1" dirty="0" smtClean="0">
                <a:solidFill>
                  <a:schemeClr val="tx1"/>
                </a:solidFill>
                <a:latin typeface="NikoshBAN" panose="02000000000000000000" pitchFamily="2" charset="0"/>
                <a:cs typeface="NikoshBAN" panose="02000000000000000000" pitchFamily="2" charset="0"/>
              </a:rPr>
              <a:t> </a:t>
            </a:r>
            <a:endParaRPr lang="en-US" sz="2800" b="1" dirty="0">
              <a:solidFill>
                <a:schemeClr val="tx1"/>
              </a:solidFill>
              <a:latin typeface="NikoshBAN" panose="02000000000000000000" pitchFamily="2" charset="0"/>
              <a:cs typeface="NikoshBAN" panose="02000000000000000000" pitchFamily="2" charset="0"/>
            </a:endParaRPr>
          </a:p>
        </p:txBody>
      </p:sp>
      <p:sp>
        <p:nvSpPr>
          <p:cNvPr id="17" name="Rectangle 16"/>
          <p:cNvSpPr/>
          <p:nvPr/>
        </p:nvSpPr>
        <p:spPr>
          <a:xfrm>
            <a:off x="0" y="0"/>
            <a:ext cx="12192000" cy="642937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Tree>
    <p:extLst>
      <p:ext uri="{BB962C8B-B14F-4D97-AF65-F5344CB8AC3E}">
        <p14:creationId xmlns:p14="http://schemas.microsoft.com/office/powerpoint/2010/main" val="19222202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5044148" y="218729"/>
            <a:ext cx="2103703" cy="1241628"/>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5" b="1">
              <a:solidFill>
                <a:schemeClr val="tx1"/>
              </a:solidFill>
              <a:latin typeface="NikoshBAN" panose="02000000000000000000" pitchFamily="2" charset="0"/>
              <a:cs typeface="NikoshBAN" panose="02000000000000000000" pitchFamily="2" charset="0"/>
            </a:endParaRPr>
          </a:p>
        </p:txBody>
      </p:sp>
      <p:sp>
        <p:nvSpPr>
          <p:cNvPr id="6" name="Round Diagonal Corner Rectangle 5"/>
          <p:cNvSpPr/>
          <p:nvPr/>
        </p:nvSpPr>
        <p:spPr>
          <a:xfrm>
            <a:off x="5083222" y="1767906"/>
            <a:ext cx="2064629" cy="1377234"/>
          </a:xfrm>
          <a:prstGeom prst="round2Diag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5" b="1">
              <a:solidFill>
                <a:schemeClr val="tx1"/>
              </a:solidFill>
              <a:latin typeface="NikoshBAN" panose="02000000000000000000" pitchFamily="2" charset="0"/>
              <a:cs typeface="NikoshBAN" panose="02000000000000000000" pitchFamily="2" charset="0"/>
            </a:endParaRPr>
          </a:p>
        </p:txBody>
      </p:sp>
      <p:sp>
        <p:nvSpPr>
          <p:cNvPr id="9" name="Round Diagonal Corner Rectangle 8"/>
          <p:cNvSpPr/>
          <p:nvPr/>
        </p:nvSpPr>
        <p:spPr>
          <a:xfrm>
            <a:off x="5044148" y="4931650"/>
            <a:ext cx="2162407" cy="1410338"/>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5" b="1">
              <a:solidFill>
                <a:schemeClr val="tx1"/>
              </a:solidFill>
              <a:latin typeface="NikoshBAN" panose="02000000000000000000" pitchFamily="2" charset="0"/>
              <a:cs typeface="NikoshBAN" panose="02000000000000000000" pitchFamily="2" charset="0"/>
            </a:endParaRPr>
          </a:p>
        </p:txBody>
      </p:sp>
      <p:sp>
        <p:nvSpPr>
          <p:cNvPr id="12" name="Round Diagonal Corner Rectangle 11"/>
          <p:cNvSpPr/>
          <p:nvPr/>
        </p:nvSpPr>
        <p:spPr>
          <a:xfrm>
            <a:off x="5083222" y="3459153"/>
            <a:ext cx="2123333" cy="1385110"/>
          </a:xfrm>
          <a:prstGeom prst="round2Diag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25" b="1">
              <a:solidFill>
                <a:schemeClr val="tx1"/>
              </a:solidFill>
              <a:latin typeface="NikoshBAN" panose="02000000000000000000" pitchFamily="2" charset="0"/>
              <a:cs typeface="NikoshBAN" panose="02000000000000000000" pitchFamily="2" charset="0"/>
            </a:endParaRPr>
          </a:p>
        </p:txBody>
      </p:sp>
      <p:sp>
        <p:nvSpPr>
          <p:cNvPr id="15" name="Rectangle 14"/>
          <p:cNvSpPr/>
          <p:nvPr/>
        </p:nvSpPr>
        <p:spPr>
          <a:xfrm>
            <a:off x="0" y="0"/>
            <a:ext cx="12192000" cy="642937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16" name="Rectangle 15"/>
          <p:cNvSpPr/>
          <p:nvPr/>
        </p:nvSpPr>
        <p:spPr>
          <a:xfrm>
            <a:off x="1999128" y="407776"/>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ভেরেন্ডা </a:t>
            </a:r>
            <a:endParaRPr lang="en-US" sz="3200" b="1" dirty="0" smtClean="0">
              <a:solidFill>
                <a:schemeClr val="tx1"/>
              </a:solidFill>
              <a:latin typeface="NikoshBAN" panose="02000000000000000000" pitchFamily="2" charset="0"/>
              <a:cs typeface="NikoshBAN" panose="02000000000000000000" pitchFamily="2" charset="0"/>
            </a:endParaRPr>
          </a:p>
          <a:p>
            <a:pPr algn="ctr"/>
            <a:r>
              <a:rPr lang="bn-IN" sz="2207" b="1" dirty="0" smtClean="0">
                <a:solidFill>
                  <a:schemeClr val="tx1"/>
                </a:solidFill>
                <a:latin typeface="NikoshBAN" panose="02000000000000000000" pitchFamily="2" charset="0"/>
                <a:cs typeface="NikoshBAN" panose="02000000000000000000" pitchFamily="2" charset="0"/>
              </a:rPr>
              <a:t> </a:t>
            </a:r>
            <a:endParaRPr lang="en-US" sz="2207" b="1" dirty="0">
              <a:solidFill>
                <a:schemeClr val="tx1"/>
              </a:solidFill>
              <a:latin typeface="NikoshBAN" panose="02000000000000000000" pitchFamily="2" charset="0"/>
              <a:cs typeface="NikoshBAN" panose="02000000000000000000" pitchFamily="2" charset="0"/>
            </a:endParaRPr>
          </a:p>
        </p:txBody>
      </p:sp>
      <p:sp>
        <p:nvSpPr>
          <p:cNvPr id="17" name="Rectangle 16"/>
          <p:cNvSpPr/>
          <p:nvPr/>
        </p:nvSpPr>
        <p:spPr>
          <a:xfrm>
            <a:off x="1984010" y="1851254"/>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কালমেঘ</a:t>
            </a:r>
            <a:endParaRPr lang="en-US" sz="3200" b="1" dirty="0">
              <a:solidFill>
                <a:schemeClr val="tx1"/>
              </a:solidFill>
              <a:latin typeface="NikoshBAN" panose="02000000000000000000" pitchFamily="2" charset="0"/>
              <a:cs typeface="NikoshBAN" panose="02000000000000000000" pitchFamily="2" charset="0"/>
            </a:endParaRPr>
          </a:p>
        </p:txBody>
      </p:sp>
      <p:sp>
        <p:nvSpPr>
          <p:cNvPr id="18" name="Rectangle 17"/>
          <p:cNvSpPr/>
          <p:nvPr/>
        </p:nvSpPr>
        <p:spPr>
          <a:xfrm>
            <a:off x="1999128" y="3612177"/>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বন বিছুটি </a:t>
            </a:r>
            <a:endParaRPr lang="en-US" sz="3600" b="1" dirty="0" smtClean="0">
              <a:solidFill>
                <a:schemeClr val="tx1"/>
              </a:solidFill>
              <a:latin typeface="NikoshBAN" panose="02000000000000000000" pitchFamily="2" charset="0"/>
              <a:cs typeface="NikoshBAN" panose="02000000000000000000" pitchFamily="2" charset="0"/>
            </a:endParaRPr>
          </a:p>
          <a:p>
            <a:pPr algn="ctr"/>
            <a:r>
              <a:rPr lang="bn-IN" sz="2207" b="1" dirty="0" smtClean="0">
                <a:solidFill>
                  <a:schemeClr val="tx1"/>
                </a:solidFill>
                <a:latin typeface="NikoshBAN" panose="02000000000000000000" pitchFamily="2" charset="0"/>
                <a:cs typeface="NikoshBAN" panose="02000000000000000000" pitchFamily="2" charset="0"/>
              </a:rPr>
              <a:t> </a:t>
            </a:r>
            <a:endParaRPr lang="en-US" sz="2207" b="1" dirty="0">
              <a:solidFill>
                <a:schemeClr val="tx1"/>
              </a:solidFill>
              <a:latin typeface="NikoshBAN" panose="02000000000000000000" pitchFamily="2" charset="0"/>
              <a:cs typeface="NikoshBAN" panose="02000000000000000000" pitchFamily="2" charset="0"/>
            </a:endParaRPr>
          </a:p>
        </p:txBody>
      </p:sp>
      <p:sp>
        <p:nvSpPr>
          <p:cNvPr id="19" name="Rectangle 18"/>
          <p:cNvSpPr/>
          <p:nvPr/>
        </p:nvSpPr>
        <p:spPr>
          <a:xfrm>
            <a:off x="1984010" y="5097288"/>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গরাদ</a:t>
            </a:r>
            <a:r>
              <a:rPr lang="bn-IN" sz="2400" b="1" dirty="0" smtClean="0">
                <a:solidFill>
                  <a:schemeClr val="tx1"/>
                </a:solidFill>
                <a:latin typeface="NikoshBAN" panose="02000000000000000000" pitchFamily="2" charset="0"/>
                <a:cs typeface="NikoshBAN" panose="02000000000000000000" pitchFamily="2" charset="0"/>
              </a:rPr>
              <a:t> </a:t>
            </a:r>
            <a:endParaRPr lang="en-US" sz="2400" b="1" dirty="0" smtClean="0">
              <a:solidFill>
                <a:schemeClr val="tx1"/>
              </a:solidFill>
              <a:latin typeface="NikoshBAN" panose="02000000000000000000" pitchFamily="2" charset="0"/>
              <a:cs typeface="NikoshBAN" panose="02000000000000000000" pitchFamily="2" charset="0"/>
            </a:endParaRPr>
          </a:p>
          <a:p>
            <a:pPr algn="ctr"/>
            <a:r>
              <a:rPr lang="bn-IN" sz="2207" b="1" dirty="0" smtClean="0">
                <a:solidFill>
                  <a:schemeClr val="tx1"/>
                </a:solidFill>
                <a:latin typeface="NikoshBAN" panose="02000000000000000000" pitchFamily="2" charset="0"/>
                <a:cs typeface="NikoshBAN" panose="02000000000000000000" pitchFamily="2" charset="0"/>
              </a:rPr>
              <a:t> </a:t>
            </a:r>
            <a:endParaRPr lang="en-US" sz="2207" b="1" dirty="0">
              <a:solidFill>
                <a:schemeClr val="tx1"/>
              </a:solidFill>
              <a:latin typeface="NikoshBAN" panose="02000000000000000000" pitchFamily="2" charset="0"/>
              <a:cs typeface="NikoshBAN" panose="02000000000000000000" pitchFamily="2" charset="0"/>
            </a:endParaRPr>
          </a:p>
        </p:txBody>
      </p:sp>
      <p:sp>
        <p:nvSpPr>
          <p:cNvPr id="20" name="Rectangle 19"/>
          <p:cNvSpPr/>
          <p:nvPr/>
        </p:nvSpPr>
        <p:spPr>
          <a:xfrm>
            <a:off x="7946420" y="5005100"/>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জানালার শিক </a:t>
            </a:r>
            <a:endParaRPr lang="en-US" sz="3600" b="1" dirty="0">
              <a:solidFill>
                <a:schemeClr val="tx1"/>
              </a:solidFill>
              <a:latin typeface="NikoshBAN" panose="02000000000000000000" pitchFamily="2" charset="0"/>
              <a:cs typeface="NikoshBAN" panose="02000000000000000000" pitchFamily="2" charset="0"/>
            </a:endParaRPr>
          </a:p>
        </p:txBody>
      </p:sp>
      <p:sp>
        <p:nvSpPr>
          <p:cNvPr id="21" name="Rectangle 20"/>
          <p:cNvSpPr/>
          <p:nvPr/>
        </p:nvSpPr>
        <p:spPr>
          <a:xfrm>
            <a:off x="7946420" y="3554250"/>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বুনো গাছ </a:t>
            </a:r>
            <a:endParaRPr lang="en-US" sz="3600" b="1" dirty="0">
              <a:solidFill>
                <a:schemeClr val="tx1"/>
              </a:solidFill>
              <a:latin typeface="NikoshBAN" panose="02000000000000000000" pitchFamily="2" charset="0"/>
              <a:cs typeface="NikoshBAN" panose="02000000000000000000" pitchFamily="2" charset="0"/>
            </a:endParaRPr>
          </a:p>
        </p:txBody>
      </p:sp>
      <p:sp>
        <p:nvSpPr>
          <p:cNvPr id="22" name="Rectangle 21"/>
          <p:cNvSpPr/>
          <p:nvPr/>
        </p:nvSpPr>
        <p:spPr>
          <a:xfrm>
            <a:off x="7992705" y="1945322"/>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একপ্রকার তিক্ত স্বাদের গাছ </a:t>
            </a:r>
            <a:r>
              <a:rPr lang="bn-IN" sz="2207" b="1" dirty="0" smtClean="0">
                <a:solidFill>
                  <a:schemeClr val="tx1"/>
                </a:solidFill>
                <a:latin typeface="NikoshBAN" panose="02000000000000000000" pitchFamily="2" charset="0"/>
                <a:cs typeface="NikoshBAN" panose="02000000000000000000" pitchFamily="2" charset="0"/>
              </a:rPr>
              <a:t> </a:t>
            </a:r>
            <a:endParaRPr lang="en-US" sz="2207" b="1" dirty="0">
              <a:solidFill>
                <a:schemeClr val="tx1"/>
              </a:solidFill>
              <a:latin typeface="NikoshBAN" panose="02000000000000000000" pitchFamily="2" charset="0"/>
              <a:cs typeface="NikoshBAN" panose="02000000000000000000" pitchFamily="2" charset="0"/>
            </a:endParaRPr>
          </a:p>
        </p:txBody>
      </p:sp>
      <p:sp>
        <p:nvSpPr>
          <p:cNvPr id="23" name="Rectangle 22"/>
          <p:cNvSpPr/>
          <p:nvPr/>
        </p:nvSpPr>
        <p:spPr>
          <a:xfrm>
            <a:off x="7992705" y="466037"/>
            <a:ext cx="2200166" cy="1079062"/>
          </a:xfrm>
          <a:prstGeom prst="rect">
            <a:avLst/>
          </a:prstGeom>
          <a:solidFill>
            <a:schemeClr val="tx2">
              <a:lumMod val="60000"/>
              <a:lumOff val="4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রেরি গাছ </a:t>
            </a:r>
            <a:endParaRPr lang="en-US" sz="3200" b="1" dirty="0" smtClean="0">
              <a:solidFill>
                <a:schemeClr val="tx1"/>
              </a:solidFill>
              <a:latin typeface="NikoshBAN" panose="02000000000000000000" pitchFamily="2" charset="0"/>
              <a:cs typeface="NikoshBAN" panose="02000000000000000000" pitchFamily="2" charset="0"/>
            </a:endParaRPr>
          </a:p>
          <a:p>
            <a:pPr algn="ctr"/>
            <a:r>
              <a:rPr lang="bn-IN" sz="2207" b="1" dirty="0" smtClean="0">
                <a:solidFill>
                  <a:schemeClr val="tx1"/>
                </a:solidFill>
                <a:latin typeface="NikoshBAN" panose="02000000000000000000" pitchFamily="2" charset="0"/>
                <a:cs typeface="NikoshBAN" panose="02000000000000000000" pitchFamily="2" charset="0"/>
              </a:rPr>
              <a:t> </a:t>
            </a:r>
            <a:endParaRPr lang="en-US" sz="2207"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3596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20" y="-249672"/>
            <a:ext cx="11743559" cy="633423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55"/>
          </a:p>
        </p:txBody>
      </p:sp>
      <p:sp>
        <p:nvSpPr>
          <p:cNvPr id="3" name="Rectangle 2"/>
          <p:cNvSpPr/>
          <p:nvPr/>
        </p:nvSpPr>
        <p:spPr>
          <a:xfrm>
            <a:off x="4294060" y="345194"/>
            <a:ext cx="3601545" cy="851593"/>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bn-IN" sz="4400" b="1" dirty="0">
                <a:latin typeface="NikoshBAN" panose="02000000000000000000" pitchFamily="2" charset="0"/>
                <a:cs typeface="NikoshBAN" panose="02000000000000000000" pitchFamily="2" charset="0"/>
              </a:rPr>
              <a:t>একক কাজ </a:t>
            </a:r>
            <a:endParaRPr lang="en-US" sz="4400" b="1" dirty="0">
              <a:latin typeface="NikoshBAN" panose="02000000000000000000" pitchFamily="2" charset="0"/>
              <a:cs typeface="NikoshBAN" panose="02000000000000000000" pitchFamily="2" charset="0"/>
            </a:endParaRPr>
          </a:p>
        </p:txBody>
      </p:sp>
      <p:sp>
        <p:nvSpPr>
          <p:cNvPr id="5" name="Rectangle 4"/>
          <p:cNvSpPr/>
          <p:nvPr/>
        </p:nvSpPr>
        <p:spPr>
          <a:xfrm>
            <a:off x="1032014" y="2380131"/>
            <a:ext cx="10125635" cy="2862322"/>
          </a:xfrm>
          <a:prstGeom prst="rect">
            <a:avLst/>
          </a:prstGeom>
          <a:solidFill>
            <a:schemeClr val="tx2">
              <a:lumMod val="60000"/>
              <a:lumOff val="40000"/>
            </a:schemeClr>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buFont typeface="Wingdings" panose="05000000000000000000" pitchFamily="2" charset="2"/>
              <a:buChar char="Ø"/>
            </a:pPr>
            <a:r>
              <a:rPr lang="bn-IN" sz="3600" b="1" dirty="0" smtClean="0">
                <a:solidFill>
                  <a:schemeClr val="tx1"/>
                </a:solidFill>
                <a:latin typeface="NikoshBAN" panose="02000000000000000000" pitchFamily="2" charset="0"/>
                <a:cs typeface="NikoshBAN" panose="02000000000000000000" pitchFamily="2" charset="0"/>
              </a:rPr>
              <a:t>বিভূতিভূষণ বন্দ্যোপাধ্যায় কোন জেলায় জন্ম গ্রহণ করেন?</a:t>
            </a:r>
          </a:p>
          <a:p>
            <a:pPr marL="342900" indent="-342900">
              <a:buFont typeface="Wingdings" panose="05000000000000000000" pitchFamily="2" charset="2"/>
              <a:buChar char="Ø"/>
            </a:pPr>
            <a:r>
              <a:rPr lang="bn-IN" sz="3600" b="1" dirty="0" smtClean="0">
                <a:solidFill>
                  <a:schemeClr val="tx1"/>
                </a:solidFill>
                <a:latin typeface="NikoshBAN" panose="02000000000000000000" pitchFamily="2" charset="0"/>
                <a:cs typeface="NikoshBAN" panose="02000000000000000000" pitchFamily="2" charset="0"/>
              </a:rPr>
              <a:t>তাঁর শিক্ষা জীবন শুরু হয় কোন স্কুলে?</a:t>
            </a:r>
          </a:p>
          <a:p>
            <a:pPr marL="342900" indent="-342900">
              <a:buFont typeface="Wingdings" panose="05000000000000000000" pitchFamily="2" charset="2"/>
              <a:buChar char="Ø"/>
            </a:pPr>
            <a:r>
              <a:rPr lang="bn-IN" sz="3600" b="1" dirty="0" smtClean="0">
                <a:solidFill>
                  <a:schemeClr val="tx1"/>
                </a:solidFill>
                <a:latin typeface="NikoshBAN" panose="02000000000000000000" pitchFamily="2" charset="0"/>
                <a:cs typeface="NikoshBAN" panose="02000000000000000000" pitchFamily="2" charset="0"/>
              </a:rPr>
              <a:t>তিনি পেশাগত জীবনে কী ছিলেন?</a:t>
            </a:r>
          </a:p>
          <a:p>
            <a:pPr marL="342900" indent="-342900">
              <a:buFont typeface="Wingdings" panose="05000000000000000000" pitchFamily="2" charset="2"/>
              <a:buChar char="Ø"/>
            </a:pPr>
            <a:r>
              <a:rPr lang="bn-IN" sz="3600" b="1" dirty="0" smtClean="0">
                <a:solidFill>
                  <a:schemeClr val="tx1"/>
                </a:solidFill>
                <a:latin typeface="NikoshBAN" panose="02000000000000000000" pitchFamily="2" charset="0"/>
                <a:cs typeface="NikoshBAN" panose="02000000000000000000" pitchFamily="2" charset="0"/>
              </a:rPr>
              <a:t>তাঁর বিখ্যাত একটি উপন্যাস অবলম্বনে সিনেমা অস্কার লাভ করে?</a:t>
            </a:r>
          </a:p>
          <a:p>
            <a:pPr marL="342900" indent="-342900">
              <a:buFont typeface="Wingdings" panose="05000000000000000000" pitchFamily="2" charset="2"/>
              <a:buChar char="Ø"/>
            </a:pPr>
            <a:r>
              <a:rPr lang="bn-IN" sz="3600" b="1" dirty="0" smtClean="0">
                <a:solidFill>
                  <a:schemeClr val="tx1"/>
                </a:solidFill>
                <a:latin typeface="NikoshBAN" panose="02000000000000000000" pitchFamily="2" charset="0"/>
                <a:cs typeface="NikoshBAN" panose="02000000000000000000" pitchFamily="2" charset="0"/>
              </a:rPr>
              <a:t>তিনি কোন কোন উপন্যাসের জন্য ‘রবীন্দ্র পুরস্কারে ভূষিত হন? </a:t>
            </a:r>
            <a:endParaRPr lang="en-US" sz="3600" b="1" dirty="0">
              <a:solidFill>
                <a:schemeClr val="tx1"/>
              </a:solidFill>
              <a:latin typeface="NikoshBAN" panose="02000000000000000000" pitchFamily="2" charset="0"/>
              <a:cs typeface="NikoshBAN" panose="02000000000000000000" pitchFamily="2" charset="0"/>
            </a:endParaRPr>
          </a:p>
        </p:txBody>
      </p:sp>
      <p:cxnSp>
        <p:nvCxnSpPr>
          <p:cNvPr id="7" name="Straight Connector 6"/>
          <p:cNvCxnSpPr/>
          <p:nvPr/>
        </p:nvCxnSpPr>
        <p:spPr>
          <a:xfrm>
            <a:off x="0" y="25308"/>
            <a:ext cx="12192000" cy="34270"/>
          </a:xfrm>
          <a:prstGeom prst="line">
            <a:avLst/>
          </a:prstGeom>
          <a:ln w="13652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0" y="0"/>
            <a:ext cx="12205648" cy="6858000"/>
            <a:chOff x="24390" y="0"/>
            <a:chExt cx="12205648" cy="6858000"/>
          </a:xfrm>
        </p:grpSpPr>
        <p:cxnSp>
          <p:nvCxnSpPr>
            <p:cNvPr id="9" name="Straight Connector 8"/>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62103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42130" y="265688"/>
            <a:ext cx="3535033" cy="769441"/>
          </a:xfrm>
          <a:prstGeom prst="rect">
            <a:avLst/>
          </a:prstGeom>
          <a:solidFill>
            <a:srgbClr val="00B0F0"/>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আদর্শ পাঠ</a:t>
            </a:r>
            <a:endParaRPr lang="en-US" sz="4400" dirty="0">
              <a:latin typeface="NikoshBAN" panose="02000000000000000000" pitchFamily="2" charset="0"/>
              <a:cs typeface="NikoshBAN" panose="02000000000000000000" pitchFamily="2" charset="0"/>
            </a:endParaRPr>
          </a:p>
        </p:txBody>
      </p:sp>
      <p:grpSp>
        <p:nvGrpSpPr>
          <p:cNvPr id="9" name="Group 8"/>
          <p:cNvGrpSpPr/>
          <p:nvPr/>
        </p:nvGrpSpPr>
        <p:grpSpPr>
          <a:xfrm>
            <a:off x="-147918" y="-38100"/>
            <a:ext cx="12205648" cy="6858000"/>
            <a:chOff x="24390" y="0"/>
            <a:chExt cx="12205648" cy="6858000"/>
          </a:xfrm>
        </p:grpSpPr>
        <p:cxnSp>
          <p:nvCxnSpPr>
            <p:cNvPr id="10" name="Straight Connector 9"/>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9011" y="1217591"/>
            <a:ext cx="7193977" cy="53954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132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529" y="957823"/>
            <a:ext cx="8650941" cy="4866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 Diagonal Corner Rectangle 2"/>
          <p:cNvSpPr/>
          <p:nvPr/>
        </p:nvSpPr>
        <p:spPr>
          <a:xfrm>
            <a:off x="4039883" y="117995"/>
            <a:ext cx="3932109" cy="732197"/>
          </a:xfrm>
          <a:prstGeom prst="round2DiagRect">
            <a:avLst/>
          </a:prstGeom>
          <a:solidFill>
            <a:srgbClr val="00B0F0"/>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NikoshBAN" panose="02000000000000000000" pitchFamily="2" charset="0"/>
                <a:cs typeface="NikoshBAN" panose="02000000000000000000" pitchFamily="2" charset="0"/>
              </a:rPr>
              <a:t>চিত্রে</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কী</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দেখছো</a:t>
            </a:r>
            <a:r>
              <a:rPr lang="en-US" sz="4400" b="1" dirty="0" smtClean="0">
                <a:solidFill>
                  <a:schemeClr val="tx1"/>
                </a:solidFill>
                <a:latin typeface="NikoshBAN" panose="02000000000000000000" pitchFamily="2" charset="0"/>
                <a:cs typeface="NikoshBAN" panose="02000000000000000000" pitchFamily="2" charset="0"/>
              </a:rPr>
              <a:t>? </a:t>
            </a:r>
            <a:endParaRPr lang="en-US" sz="4400" b="1"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3231776" y="5931608"/>
            <a:ext cx="5728447" cy="64293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b="1" dirty="0" smtClean="0">
                <a:solidFill>
                  <a:schemeClr val="tx1"/>
                </a:solidFill>
                <a:latin typeface="NikoshBAN" panose="02000000000000000000" pitchFamily="2" charset="0"/>
                <a:cs typeface="NikoshBAN" panose="02000000000000000000" pitchFamily="2" charset="0"/>
              </a:rPr>
              <a:t>আম আঁটির ভেঁপু এভাবেই বানানো হয়।</a:t>
            </a:r>
            <a:endParaRPr lang="en-US" sz="2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576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803" y="84885"/>
            <a:ext cx="11718977" cy="6512789"/>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55"/>
          </a:p>
        </p:txBody>
      </p:sp>
      <p:sp>
        <p:nvSpPr>
          <p:cNvPr id="3" name="Up Arrow Callout 2"/>
          <p:cNvSpPr/>
          <p:nvPr/>
        </p:nvSpPr>
        <p:spPr>
          <a:xfrm>
            <a:off x="300317" y="4022632"/>
            <a:ext cx="11645051" cy="2580991"/>
          </a:xfrm>
          <a:prstGeom prst="upArrowCallout">
            <a:avLst/>
          </a:prstGeom>
          <a:solidFill>
            <a:schemeClr val="tx2">
              <a:lumMod val="40000"/>
              <a:lumOff val="60000"/>
            </a:schemeClr>
          </a:solid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algn="ctr"/>
            <a:r>
              <a:rPr lang="bn-IN" sz="3600" b="1" dirty="0">
                <a:latin typeface="NikoshBAN" panose="02000000000000000000" pitchFamily="2" charset="0"/>
                <a:cs typeface="NikoshBAN" panose="02000000000000000000" pitchFamily="2" charset="0"/>
              </a:rPr>
              <a:t>সকাল বেলা</a:t>
            </a:r>
            <a:r>
              <a:rPr lang="bn-IN" sz="3600" b="1" dirty="0" smtClean="0">
                <a:latin typeface="NikoshBAN" panose="02000000000000000000" pitchFamily="2" charset="0"/>
                <a:cs typeface="NikoshBAN" panose="02000000000000000000" pitchFamily="2" charset="0"/>
              </a:rPr>
              <a:t>। আটটা </a:t>
            </a:r>
            <a:r>
              <a:rPr lang="bn-IN" sz="3600" b="1" dirty="0">
                <a:latin typeface="NikoshBAN" panose="02000000000000000000" pitchFamily="2" charset="0"/>
                <a:cs typeface="NikoshBAN" panose="02000000000000000000" pitchFamily="2" charset="0"/>
              </a:rPr>
              <a:t>কি নয়টা হরিহরের পুত্র আপন মনে রোয়াকে বসিয়া খেলা করিতেছে,তাহার একটা ছোট টিনের বাক্স আছে, সেটার ডালা ভাঙ্গা।বাক্সের সমুদয় সম্পত্তি উপুর করিয়া মেঝেতে ঢালিয়াছে </a:t>
            </a:r>
            <a:endParaRPr lang="en-US" sz="3600" b="1" dirty="0">
              <a:latin typeface="NikoshBAN" panose="02000000000000000000" pitchFamily="2" charset="0"/>
              <a:cs typeface="NikoshBAN" panose="02000000000000000000" pitchFamily="2" charset="0"/>
            </a:endParaRPr>
          </a:p>
        </p:txBody>
      </p:sp>
      <p:sp>
        <p:nvSpPr>
          <p:cNvPr id="4" name="Rectangle 3"/>
          <p:cNvSpPr/>
          <p:nvPr/>
        </p:nvSpPr>
        <p:spPr>
          <a:xfrm>
            <a:off x="516810" y="705844"/>
            <a:ext cx="5227145" cy="339133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
        <p:nvSpPr>
          <p:cNvPr id="5" name="Rectangle 4"/>
          <p:cNvSpPr/>
          <p:nvPr/>
        </p:nvSpPr>
        <p:spPr>
          <a:xfrm>
            <a:off x="6488386" y="780393"/>
            <a:ext cx="5227145" cy="339133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grpSp>
        <p:nvGrpSpPr>
          <p:cNvPr id="6" name="Group 5"/>
          <p:cNvGrpSpPr/>
          <p:nvPr/>
        </p:nvGrpSpPr>
        <p:grpSpPr>
          <a:xfrm>
            <a:off x="0" y="0"/>
            <a:ext cx="12205648" cy="6858000"/>
            <a:chOff x="24390" y="0"/>
            <a:chExt cx="12205648" cy="6858000"/>
          </a:xfrm>
        </p:grpSpPr>
        <p:cxnSp>
          <p:nvCxnSpPr>
            <p:cNvPr id="7" name="Straight Connector 6"/>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69192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21" y="247868"/>
            <a:ext cx="11743559" cy="633423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55"/>
          </a:p>
        </p:txBody>
      </p:sp>
      <p:sp>
        <p:nvSpPr>
          <p:cNvPr id="3" name="Rectangle 2"/>
          <p:cNvSpPr/>
          <p:nvPr/>
        </p:nvSpPr>
        <p:spPr>
          <a:xfrm>
            <a:off x="476469" y="780393"/>
            <a:ext cx="5227145" cy="3391338"/>
          </a:xfrm>
          <a:prstGeom prst="rect">
            <a:avLst/>
          </a:prstGeom>
          <a:blipFill dpi="0" rotWithShape="1">
            <a:blip r:embed="rId2">
              <a:extLst>
                <a:ext uri="{28A0092B-C50C-407E-A947-70E740481C1C}">
                  <a14:useLocalDpi xmlns:a14="http://schemas.microsoft.com/office/drawing/2010/main" val="0"/>
                </a:ext>
              </a:extLst>
            </a:blip>
            <a:srcRect/>
            <a:stretch>
              <a:fillRect/>
            </a:stretch>
          </a:blip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
        <p:nvSpPr>
          <p:cNvPr id="4" name="Up Arrow Callout 3"/>
          <p:cNvSpPr/>
          <p:nvPr/>
        </p:nvSpPr>
        <p:spPr>
          <a:xfrm>
            <a:off x="476469" y="4171731"/>
            <a:ext cx="11225048" cy="2186152"/>
          </a:xfrm>
          <a:prstGeom prst="upArrowCallout">
            <a:avLst/>
          </a:prstGeom>
          <a:solidFill>
            <a:schemeClr val="tx2">
              <a:lumMod val="20000"/>
              <a:lumOff val="80000"/>
            </a:schemeClr>
          </a:solid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algn="ctr"/>
            <a:r>
              <a:rPr lang="bn-IN" sz="3600" b="1" dirty="0">
                <a:latin typeface="NikoshBAN" panose="02000000000000000000" pitchFamily="2" charset="0"/>
                <a:cs typeface="NikoshBAN" panose="02000000000000000000" pitchFamily="2" charset="0"/>
              </a:rPr>
              <a:t>এমন সময় তাহার দিদি দুর্গা উঠানের কাঁঠালতলা হইতে ডাকিল-অপু-ও অপু।সে এতক্ষণে বাড়ি ছিলনা, কোথা হইতে এইমাত্র আসিল। তাহার স্বর একটু সতর্কতা মিশ্রিত। </a:t>
            </a:r>
            <a:endParaRPr lang="en-US" sz="3600" b="1" dirty="0">
              <a:latin typeface="NikoshBAN" panose="02000000000000000000" pitchFamily="2" charset="0"/>
              <a:cs typeface="NikoshBAN" panose="02000000000000000000" pitchFamily="2" charset="0"/>
            </a:endParaRPr>
          </a:p>
        </p:txBody>
      </p:sp>
      <p:sp>
        <p:nvSpPr>
          <p:cNvPr id="5" name="Rectangle 4"/>
          <p:cNvSpPr/>
          <p:nvPr/>
        </p:nvSpPr>
        <p:spPr>
          <a:xfrm>
            <a:off x="6474372" y="780393"/>
            <a:ext cx="5227145" cy="3391338"/>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cxnSp>
        <p:nvCxnSpPr>
          <p:cNvPr id="6" name="Straight Connector 5"/>
          <p:cNvCxnSpPr/>
          <p:nvPr/>
        </p:nvCxnSpPr>
        <p:spPr>
          <a:xfrm>
            <a:off x="8188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1228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64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9814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479" y="238905"/>
            <a:ext cx="7211890" cy="3946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508490" y="4478340"/>
            <a:ext cx="11234486" cy="2062103"/>
          </a:xfrm>
          <a:prstGeom prst="rect">
            <a:avLst/>
          </a:prstGeom>
          <a:solidFill>
            <a:schemeClr val="tx2">
              <a:lumMod val="20000"/>
              <a:lumOff val="80000"/>
            </a:schemeClr>
          </a:solidFill>
          <a:ln>
            <a:solidFill>
              <a:schemeClr val="tx1"/>
            </a:solidFill>
          </a:ln>
        </p:spPr>
        <p:txBody>
          <a:bodyPr wrap="square">
            <a:spAutoFit/>
          </a:bodyPr>
          <a:lstStyle/>
          <a:p>
            <a:r>
              <a:rPr lang="bn-BD" sz="3200" b="1" dirty="0" smtClean="0">
                <a:latin typeface="NikoshBAN" panose="02000000000000000000" pitchFamily="2" charset="0"/>
                <a:cs typeface="NikoshBAN" panose="02000000000000000000" pitchFamily="2" charset="0"/>
              </a:rPr>
              <a:t>গরিব ব্রাহ্মণ হরিহর আর সর্বজয়ার দুই দুরন্ত শিশু দুর্গা আর অপু। তারা প্রকৃতির নানা বস্তুর সাথে মিলেমিশে আনন্দে মেতে থাকে সারাদিন। গ্রামের ঝোপঝাড়ে ছোটাছুটি করে, ফলফলাদির ভাগ নিয়ে খুনসুটি করে। ফলে দারিদ্র্যের কষাঘাত তাদের স্পর্শ করতে পারেনা। তাদের আনন্দঘন শৈশবকেও আচ্ছন্ন করতে পারেনা অভাবের সর্বগ্রাসী কালো ছায়া।  </a:t>
            </a:r>
            <a:endParaRPr lang="en-US" sz="3200" b="1" dirty="0">
              <a:latin typeface="NikoshBAN" panose="02000000000000000000" pitchFamily="2" charset="0"/>
              <a:cs typeface="NikoshBAN" panose="02000000000000000000" pitchFamily="2" charset="0"/>
            </a:endParaRPr>
          </a:p>
        </p:txBody>
      </p:sp>
      <p:cxnSp>
        <p:nvCxnSpPr>
          <p:cNvPr id="26" name="Straight Connector 25"/>
          <p:cNvCxnSpPr/>
          <p:nvPr/>
        </p:nvCxnSpPr>
        <p:spPr>
          <a:xfrm>
            <a:off x="8188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11228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64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93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66656" y="2012605"/>
            <a:ext cx="9388510" cy="4439973"/>
            <a:chOff x="439783" y="2409824"/>
            <a:chExt cx="5961017" cy="4143077"/>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783" y="2409824"/>
              <a:ext cx="5961017" cy="4143077"/>
            </a:xfrm>
            <a:prstGeom prst="rect">
              <a:avLst/>
            </a:prstGeom>
          </p:spPr>
        </p:pic>
        <p:sp>
          <p:nvSpPr>
            <p:cNvPr id="7" name="Rectangle 6"/>
            <p:cNvSpPr/>
            <p:nvPr/>
          </p:nvSpPr>
          <p:spPr>
            <a:xfrm>
              <a:off x="3536312" y="2601218"/>
              <a:ext cx="2562254" cy="342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ln/>
                  <a:solidFill>
                    <a:schemeClr val="tx1"/>
                  </a:solidFill>
                  <a:latin typeface="NikoshBAN" panose="02000000000000000000" pitchFamily="2" charset="0"/>
                  <a:cs typeface="NikoshBAN" panose="02000000000000000000" pitchFamily="2" charset="0"/>
                </a:rPr>
                <a:t>মো</a:t>
              </a:r>
              <a:r>
                <a:rPr lang="en-US" sz="4400" b="1" dirty="0" smtClean="0">
                  <a:ln/>
                  <a:solidFill>
                    <a:schemeClr val="tx1"/>
                  </a:solidFill>
                  <a:latin typeface="NikoshBAN" panose="02000000000000000000" pitchFamily="2" charset="0"/>
                  <a:cs typeface="NikoshBAN" panose="02000000000000000000" pitchFamily="2" charset="0"/>
                </a:rPr>
                <a:t>: </a:t>
              </a:r>
              <a:r>
                <a:rPr lang="en-US" sz="4400" b="1" dirty="0" err="1" smtClean="0">
                  <a:ln/>
                  <a:solidFill>
                    <a:schemeClr val="tx1"/>
                  </a:solidFill>
                  <a:latin typeface="NikoshBAN" panose="02000000000000000000" pitchFamily="2" charset="0"/>
                  <a:cs typeface="NikoshBAN" panose="02000000000000000000" pitchFamily="2" charset="0"/>
                </a:rPr>
                <a:t>আব্দুস</a:t>
              </a:r>
              <a:r>
                <a:rPr lang="en-US" sz="4400" b="1" dirty="0" smtClean="0">
                  <a:ln/>
                  <a:solidFill>
                    <a:schemeClr val="tx1"/>
                  </a:solidFill>
                  <a:latin typeface="NikoshBAN" panose="02000000000000000000" pitchFamily="2" charset="0"/>
                  <a:cs typeface="NikoshBAN" panose="02000000000000000000" pitchFamily="2" charset="0"/>
                </a:rPr>
                <a:t> </a:t>
              </a:r>
              <a:r>
                <a:rPr lang="en-US" sz="4400" b="1" dirty="0" err="1" smtClean="0">
                  <a:ln/>
                  <a:solidFill>
                    <a:schemeClr val="tx1"/>
                  </a:solidFill>
                  <a:latin typeface="NikoshBAN" panose="02000000000000000000" pitchFamily="2" charset="0"/>
                  <a:cs typeface="NikoshBAN" panose="02000000000000000000" pitchFamily="2" charset="0"/>
                </a:rPr>
                <a:t>সালাম</a:t>
              </a:r>
              <a:endParaRPr lang="en-US" sz="4400" b="1" dirty="0" smtClean="0">
                <a:ln/>
                <a:solidFill>
                  <a:schemeClr val="tx1"/>
                </a:solidFill>
                <a:latin typeface="NikoshBAN" panose="02000000000000000000" pitchFamily="2" charset="0"/>
                <a:cs typeface="NikoshBAN" panose="02000000000000000000" pitchFamily="2" charset="0"/>
              </a:endParaRPr>
            </a:p>
            <a:p>
              <a:pPr algn="ctr"/>
              <a:r>
                <a:rPr lang="en-US" sz="3200" b="1" cap="none" spc="0" dirty="0" err="1" smtClean="0">
                  <a:ln/>
                  <a:solidFill>
                    <a:schemeClr val="tx1"/>
                  </a:solidFill>
                  <a:effectLst/>
                  <a:latin typeface="NikoshBAN" panose="02000000000000000000" pitchFamily="2" charset="0"/>
                  <a:cs typeface="NikoshBAN" panose="02000000000000000000" pitchFamily="2" charset="0"/>
                </a:rPr>
                <a:t>সহকারী</a:t>
              </a:r>
              <a:r>
                <a:rPr lang="en-US" sz="3200" b="1" cap="none" spc="0" dirty="0" smtClean="0">
                  <a:ln/>
                  <a:solidFill>
                    <a:schemeClr val="tx1"/>
                  </a:solidFill>
                  <a:effectLst/>
                  <a:latin typeface="NikoshBAN" panose="02000000000000000000" pitchFamily="2" charset="0"/>
                  <a:cs typeface="NikoshBAN" panose="02000000000000000000" pitchFamily="2" charset="0"/>
                </a:rPr>
                <a:t> </a:t>
              </a:r>
              <a:r>
                <a:rPr lang="en-US" sz="3200" b="1" cap="none" spc="0" dirty="0" err="1" smtClean="0">
                  <a:ln/>
                  <a:solidFill>
                    <a:schemeClr val="tx1"/>
                  </a:solidFill>
                  <a:effectLst/>
                  <a:latin typeface="NikoshBAN" panose="02000000000000000000" pitchFamily="2" charset="0"/>
                  <a:cs typeface="NikoshBAN" panose="02000000000000000000" pitchFamily="2" charset="0"/>
                </a:rPr>
                <a:t>শিক্ষক</a:t>
              </a:r>
              <a:r>
                <a:rPr lang="en-US" sz="3200" b="1" cap="none" spc="0" dirty="0" smtClean="0">
                  <a:ln/>
                  <a:solidFill>
                    <a:schemeClr val="tx1"/>
                  </a:solidFill>
                  <a:effectLst/>
                  <a:latin typeface="NikoshBAN" panose="02000000000000000000" pitchFamily="2" charset="0"/>
                  <a:cs typeface="NikoshBAN" panose="02000000000000000000" pitchFamily="2" charset="0"/>
                </a:rPr>
                <a:t> </a:t>
              </a:r>
            </a:p>
            <a:p>
              <a:pPr algn="ctr"/>
              <a:r>
                <a:rPr lang="en-US" sz="2400" b="1" dirty="0" err="1" smtClean="0">
                  <a:ln/>
                  <a:solidFill>
                    <a:schemeClr val="tx1"/>
                  </a:solidFill>
                  <a:latin typeface="NikoshBAN" panose="02000000000000000000" pitchFamily="2" charset="0"/>
                  <a:cs typeface="NikoshBAN" panose="02000000000000000000" pitchFamily="2" charset="0"/>
                </a:rPr>
                <a:t>মেহেরপুর</a:t>
              </a:r>
              <a:r>
                <a:rPr lang="en-US" sz="2400" b="1" dirty="0" smtClean="0">
                  <a:ln/>
                  <a:solidFill>
                    <a:schemeClr val="tx1"/>
                  </a:solidFill>
                  <a:latin typeface="NikoshBAN" panose="02000000000000000000" pitchFamily="2" charset="0"/>
                  <a:cs typeface="NikoshBAN" panose="02000000000000000000" pitchFamily="2" charset="0"/>
                </a:rPr>
                <a:t> </a:t>
              </a:r>
              <a:r>
                <a:rPr lang="en-US" sz="2400" b="1" dirty="0" err="1" smtClean="0">
                  <a:ln/>
                  <a:solidFill>
                    <a:schemeClr val="tx1"/>
                  </a:solidFill>
                  <a:latin typeface="NikoshBAN" panose="02000000000000000000" pitchFamily="2" charset="0"/>
                  <a:cs typeface="NikoshBAN" panose="02000000000000000000" pitchFamily="2" charset="0"/>
                </a:rPr>
                <a:t>সরকারি</a:t>
              </a:r>
              <a:r>
                <a:rPr lang="en-US" sz="2400" b="1" dirty="0" smtClean="0">
                  <a:ln/>
                  <a:solidFill>
                    <a:schemeClr val="tx1"/>
                  </a:solidFill>
                  <a:latin typeface="NikoshBAN" panose="02000000000000000000" pitchFamily="2" charset="0"/>
                  <a:cs typeface="NikoshBAN" panose="02000000000000000000" pitchFamily="2" charset="0"/>
                </a:rPr>
                <a:t> </a:t>
              </a:r>
              <a:r>
                <a:rPr lang="en-US" sz="2400" b="1" cap="none" spc="0" dirty="0" smtClean="0">
                  <a:ln/>
                  <a:solidFill>
                    <a:schemeClr val="tx1"/>
                  </a:solidFill>
                  <a:effectLst/>
                  <a:latin typeface="NikoshBAN" panose="02000000000000000000" pitchFamily="2" charset="0"/>
                  <a:cs typeface="NikoshBAN" panose="02000000000000000000" pitchFamily="2" charset="0"/>
                </a:rPr>
                <a:t> </a:t>
              </a:r>
              <a:r>
                <a:rPr lang="en-US" sz="2400" b="1" cap="none" spc="0" dirty="0" err="1" smtClean="0">
                  <a:ln/>
                  <a:solidFill>
                    <a:schemeClr val="tx1"/>
                  </a:solidFill>
                  <a:effectLst/>
                  <a:latin typeface="NikoshBAN" panose="02000000000000000000" pitchFamily="2" charset="0"/>
                  <a:cs typeface="NikoshBAN" panose="02000000000000000000" pitchFamily="2" charset="0"/>
                </a:rPr>
                <a:t>উচ্চ</a:t>
              </a:r>
              <a:r>
                <a:rPr lang="en-US" sz="2400" b="1" cap="none" spc="0" dirty="0" smtClean="0">
                  <a:ln/>
                  <a:solidFill>
                    <a:schemeClr val="tx1"/>
                  </a:solidFill>
                  <a:effectLst/>
                  <a:latin typeface="NikoshBAN" panose="02000000000000000000" pitchFamily="2" charset="0"/>
                  <a:cs typeface="NikoshBAN" panose="02000000000000000000" pitchFamily="2" charset="0"/>
                </a:rPr>
                <a:t> </a:t>
              </a:r>
              <a:r>
                <a:rPr lang="en-US" sz="2400" b="1" cap="none" spc="0" dirty="0" err="1" smtClean="0">
                  <a:ln/>
                  <a:solidFill>
                    <a:schemeClr val="tx1"/>
                  </a:solidFill>
                  <a:effectLst/>
                  <a:latin typeface="NikoshBAN" panose="02000000000000000000" pitchFamily="2" charset="0"/>
                  <a:cs typeface="NikoshBAN" panose="02000000000000000000" pitchFamily="2" charset="0"/>
                </a:rPr>
                <a:t>বিদ্যালয়</a:t>
              </a:r>
              <a:r>
                <a:rPr lang="en-US" sz="2400" b="1" dirty="0" smtClean="0">
                  <a:ln/>
                  <a:solidFill>
                    <a:schemeClr val="tx1"/>
                  </a:solidFill>
                  <a:latin typeface="NikoshBAN" panose="02000000000000000000" pitchFamily="2" charset="0"/>
                  <a:cs typeface="NikoshBAN" panose="02000000000000000000" pitchFamily="2" charset="0"/>
                </a:rPr>
                <a:t>। </a:t>
              </a:r>
              <a:endParaRPr lang="bn-IN" sz="2400" b="1" cap="none" spc="0" dirty="0" smtClean="0">
                <a:ln/>
                <a:solidFill>
                  <a:schemeClr val="tx1"/>
                </a:solidFill>
                <a:effectLst/>
                <a:latin typeface="NikoshBAN" panose="02000000000000000000" pitchFamily="2" charset="0"/>
                <a:cs typeface="NikoshBAN" panose="02000000000000000000" pitchFamily="2" charset="0"/>
              </a:endParaRPr>
            </a:p>
            <a:p>
              <a:pPr algn="ctr"/>
              <a:r>
                <a:rPr lang="en-US" b="1" dirty="0" smtClean="0">
                  <a:ln/>
                  <a:solidFill>
                    <a:schemeClr val="tx1"/>
                  </a:solidFill>
                  <a:latin typeface="NikoshBAN" panose="02000000000000000000" pitchFamily="2" charset="0"/>
                  <a:cs typeface="NikoshBAN" panose="02000000000000000000" pitchFamily="2" charset="0"/>
                  <a:hlinkClick r:id="rId3"/>
                </a:rPr>
                <a:t>Email-abdussalammghs@gmail.com</a:t>
              </a:r>
              <a:endParaRPr lang="en-US" b="1" dirty="0" smtClean="0">
                <a:ln/>
                <a:solidFill>
                  <a:schemeClr val="tx1"/>
                </a:solidFill>
                <a:latin typeface="NikoshBAN" panose="02000000000000000000" pitchFamily="2" charset="0"/>
                <a:cs typeface="NikoshBAN" panose="02000000000000000000" pitchFamily="2" charset="0"/>
              </a:endParaRPr>
            </a:p>
            <a:p>
              <a:pPr algn="ctr"/>
              <a:r>
                <a:rPr lang="en-US" sz="2400" b="1" dirty="0" smtClean="0">
                  <a:ln/>
                  <a:solidFill>
                    <a:schemeClr val="tx1"/>
                  </a:solidFill>
                  <a:latin typeface="NikoshBAN" panose="02000000000000000000" pitchFamily="2" charset="0"/>
                  <a:cs typeface="NikoshBAN" panose="02000000000000000000" pitchFamily="2" charset="0"/>
                </a:rPr>
                <a:t>মোবাঃ০১৭১৯৩০৪৬৮১</a:t>
              </a:r>
            </a:p>
          </p:txBody>
        </p:sp>
      </p:grpSp>
      <p:sp>
        <p:nvSpPr>
          <p:cNvPr id="12" name="Round Diagonal Corner Rectangle 11"/>
          <p:cNvSpPr/>
          <p:nvPr/>
        </p:nvSpPr>
        <p:spPr>
          <a:xfrm>
            <a:off x="900896" y="545274"/>
            <a:ext cx="9388510" cy="1115930"/>
          </a:xfrm>
          <a:prstGeom prst="round2DiagRect">
            <a:avLst/>
          </a:prstGeom>
          <a:solidFill>
            <a:srgbClr val="00B0F0"/>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chemeClr val="tx1"/>
                </a:solidFill>
                <a:latin typeface="NikoshBAN" panose="02000000000000000000" pitchFamily="2" charset="0"/>
                <a:cs typeface="NikoshBAN" panose="02000000000000000000" pitchFamily="2" charset="0"/>
              </a:rPr>
              <a:t>শিক্ষক পরিচিতি </a:t>
            </a:r>
            <a:endParaRPr lang="en-US" sz="4400" b="1" dirty="0">
              <a:solidFill>
                <a:schemeClr val="tx1"/>
              </a:solidFill>
              <a:latin typeface="NikoshBAN" panose="02000000000000000000" pitchFamily="2" charset="0"/>
              <a:cs typeface="NikoshBAN" panose="02000000000000000000" pitchFamily="2" charset="0"/>
            </a:endParaRPr>
          </a:p>
        </p:txBody>
      </p:sp>
      <p:grpSp>
        <p:nvGrpSpPr>
          <p:cNvPr id="16" name="Group 15"/>
          <p:cNvGrpSpPr/>
          <p:nvPr/>
        </p:nvGrpSpPr>
        <p:grpSpPr>
          <a:xfrm>
            <a:off x="0" y="0"/>
            <a:ext cx="12205648" cy="6858000"/>
            <a:chOff x="24390" y="0"/>
            <a:chExt cx="12205648" cy="6858000"/>
          </a:xfrm>
        </p:grpSpPr>
        <p:cxnSp>
          <p:nvCxnSpPr>
            <p:cNvPr id="17" name="Straight Connector 16"/>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639" y="2498546"/>
            <a:ext cx="2524633" cy="31066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9237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21" y="216723"/>
            <a:ext cx="11743559" cy="633423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55"/>
          </a:p>
        </p:txBody>
      </p:sp>
      <p:sp>
        <p:nvSpPr>
          <p:cNvPr id="3" name="Rectangle 2"/>
          <p:cNvSpPr/>
          <p:nvPr/>
        </p:nvSpPr>
        <p:spPr>
          <a:xfrm flipH="1">
            <a:off x="476469" y="780393"/>
            <a:ext cx="5227145" cy="339133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
        <p:nvSpPr>
          <p:cNvPr id="4" name="Rectangle 3"/>
          <p:cNvSpPr/>
          <p:nvPr/>
        </p:nvSpPr>
        <p:spPr>
          <a:xfrm>
            <a:off x="6502400" y="780393"/>
            <a:ext cx="5227145" cy="339133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
        <p:nvSpPr>
          <p:cNvPr id="5" name="Up Arrow Callout 4"/>
          <p:cNvSpPr/>
          <p:nvPr/>
        </p:nvSpPr>
        <p:spPr>
          <a:xfrm>
            <a:off x="476469" y="4171731"/>
            <a:ext cx="11253076" cy="2186152"/>
          </a:xfrm>
          <a:prstGeom prst="upArrowCallout">
            <a:avLst/>
          </a:prstGeom>
          <a:solidFill>
            <a:schemeClr val="tx2">
              <a:lumMod val="20000"/>
              <a:lumOff val="80000"/>
            </a:schemeClr>
          </a:solid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algn="ctr"/>
            <a:r>
              <a:rPr lang="bn-IN" sz="3600" b="1" dirty="0">
                <a:latin typeface="NikoshBAN" panose="02000000000000000000" pitchFamily="2" charset="0"/>
                <a:cs typeface="NikoshBAN" panose="02000000000000000000" pitchFamily="2" charset="0"/>
              </a:rPr>
              <a:t>দুর্গার হাতে একটা নারিকেলের মালা! সেটা সে নিচু করিয়া দেখাইল, কতকগুলি কচি আম কাঁটা। সুর নিচু করিয়া বলিল-মা ঘাট থেকে আসেনি তো? অপু ঘাড় নাড়িয়া বলিল –উঁহু- </a:t>
            </a:r>
            <a:endParaRPr lang="en-US" sz="3600" b="1" dirty="0">
              <a:latin typeface="NikoshBAN" panose="02000000000000000000" pitchFamily="2" charset="0"/>
              <a:cs typeface="NikoshBAN" panose="02000000000000000000" pitchFamily="2" charset="0"/>
            </a:endParaRPr>
          </a:p>
        </p:txBody>
      </p:sp>
      <p:cxnSp>
        <p:nvCxnSpPr>
          <p:cNvPr id="6" name="Straight Connector 5"/>
          <p:cNvCxnSpPr/>
          <p:nvPr/>
        </p:nvCxnSpPr>
        <p:spPr>
          <a:xfrm>
            <a:off x="8188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1228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64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4110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21" y="247869"/>
            <a:ext cx="11743559" cy="633423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55"/>
          </a:p>
        </p:txBody>
      </p:sp>
      <p:sp>
        <p:nvSpPr>
          <p:cNvPr id="4" name="Rectangle 3"/>
          <p:cNvSpPr/>
          <p:nvPr/>
        </p:nvSpPr>
        <p:spPr>
          <a:xfrm>
            <a:off x="2475753" y="273012"/>
            <a:ext cx="7240493" cy="330035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
        <p:nvSpPr>
          <p:cNvPr id="5" name="Up Arrow Callout 4"/>
          <p:cNvSpPr/>
          <p:nvPr/>
        </p:nvSpPr>
        <p:spPr>
          <a:xfrm>
            <a:off x="476469" y="4171731"/>
            <a:ext cx="11253076" cy="2186152"/>
          </a:xfrm>
          <a:prstGeom prst="upArrowCallout">
            <a:avLst/>
          </a:prstGeom>
          <a:solidFill>
            <a:schemeClr val="tx2">
              <a:lumMod val="40000"/>
              <a:lumOff val="60000"/>
            </a:schemeClr>
          </a:solid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algn="ctr"/>
            <a:r>
              <a:rPr lang="bn-IN" sz="3600" b="1" dirty="0">
                <a:latin typeface="NikoshBAN" panose="02000000000000000000" pitchFamily="2" charset="0"/>
                <a:cs typeface="NikoshBAN" panose="02000000000000000000" pitchFamily="2" charset="0"/>
              </a:rPr>
              <a:t>দুর্গাদের বাড়ির চারিদিকেই জঙ্গল। হরিহর রায়ের জ্ঞাতি-ভ্রাতা নীলমণি রায় সম্প্রতি গত বৎসর মারা গিয়াছেন,কাজেই পাশের এ ভিটাও জঙ্গলাবৃত হইয়া পড়িয়া আছে। </a:t>
            </a:r>
            <a:endParaRPr lang="en-US" sz="3600" b="1" dirty="0">
              <a:latin typeface="NikoshBAN" panose="02000000000000000000" pitchFamily="2" charset="0"/>
              <a:cs typeface="NikoshBAN" panose="02000000000000000000" pitchFamily="2" charset="0"/>
            </a:endParaRPr>
          </a:p>
        </p:txBody>
      </p:sp>
      <p:cxnSp>
        <p:nvCxnSpPr>
          <p:cNvPr id="6" name="Straight Connector 5"/>
          <p:cNvCxnSpPr/>
          <p:nvPr/>
        </p:nvCxnSpPr>
        <p:spPr>
          <a:xfrm>
            <a:off x="8188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1228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64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0413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5972" y="469900"/>
            <a:ext cx="4120055" cy="753782"/>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bn-IN" sz="4400" b="1" dirty="0">
                <a:latin typeface="NikoshBAN" panose="02000000000000000000" pitchFamily="2" charset="0"/>
                <a:cs typeface="NikoshBAN" panose="02000000000000000000" pitchFamily="2" charset="0"/>
              </a:rPr>
              <a:t>জোড়ায় কাজ </a:t>
            </a:r>
            <a:endParaRPr lang="en-US" sz="4400" b="1" dirty="0">
              <a:latin typeface="NikoshBAN" panose="02000000000000000000" pitchFamily="2" charset="0"/>
              <a:cs typeface="NikoshBAN" panose="02000000000000000000" pitchFamily="2" charset="0"/>
            </a:endParaRPr>
          </a:p>
        </p:txBody>
      </p:sp>
      <p:sp>
        <p:nvSpPr>
          <p:cNvPr id="5" name="Rectangle 4"/>
          <p:cNvSpPr/>
          <p:nvPr/>
        </p:nvSpPr>
        <p:spPr>
          <a:xfrm>
            <a:off x="1311375" y="3571036"/>
            <a:ext cx="9571421" cy="1087145"/>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bn-IN" sz="4000" b="1" dirty="0" smtClean="0">
                <a:latin typeface="NikoshBAN" panose="02000000000000000000" pitchFamily="2" charset="0"/>
                <a:cs typeface="NikoshBAN" panose="02000000000000000000" pitchFamily="2" charset="0"/>
              </a:rPr>
              <a:t>বিভূতিভূষণ বন্দ্যোপাধ্যায় রচিত পাঁচটি বইয়ের নাম লিখ </a:t>
            </a:r>
            <a:endParaRPr lang="en-US" sz="4000" b="1" dirty="0">
              <a:latin typeface="NikoshBAN" panose="02000000000000000000" pitchFamily="2" charset="0"/>
              <a:cs typeface="NikoshBAN" panose="02000000000000000000" pitchFamily="2" charset="0"/>
            </a:endParaRPr>
          </a:p>
        </p:txBody>
      </p:sp>
      <p:grpSp>
        <p:nvGrpSpPr>
          <p:cNvPr id="6" name="Group 5"/>
          <p:cNvGrpSpPr/>
          <p:nvPr/>
        </p:nvGrpSpPr>
        <p:grpSpPr>
          <a:xfrm>
            <a:off x="0" y="0"/>
            <a:ext cx="12205648" cy="6858000"/>
            <a:chOff x="24390" y="0"/>
            <a:chExt cx="12205648" cy="6858000"/>
          </a:xfrm>
        </p:grpSpPr>
        <p:cxnSp>
          <p:nvCxnSpPr>
            <p:cNvPr id="7" name="Straight Connector 6"/>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10856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21" y="247869"/>
            <a:ext cx="11743559" cy="633423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55" b="1">
              <a:latin typeface="NikoshBAN" panose="02000000000000000000" pitchFamily="2" charset="0"/>
              <a:cs typeface="NikoshBAN" panose="02000000000000000000" pitchFamily="2" charset="0"/>
            </a:endParaRPr>
          </a:p>
        </p:txBody>
      </p:sp>
      <p:sp>
        <p:nvSpPr>
          <p:cNvPr id="3" name="Rectangle 2"/>
          <p:cNvSpPr/>
          <p:nvPr/>
        </p:nvSpPr>
        <p:spPr>
          <a:xfrm>
            <a:off x="476469" y="780393"/>
            <a:ext cx="5227145" cy="339133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b="1">
              <a:latin typeface="NikoshBAN" panose="02000000000000000000" pitchFamily="2" charset="0"/>
              <a:cs typeface="NikoshBAN" panose="02000000000000000000" pitchFamily="2" charset="0"/>
            </a:endParaRPr>
          </a:p>
        </p:txBody>
      </p:sp>
      <p:sp>
        <p:nvSpPr>
          <p:cNvPr id="4" name="Rectangle 3"/>
          <p:cNvSpPr/>
          <p:nvPr/>
        </p:nvSpPr>
        <p:spPr>
          <a:xfrm>
            <a:off x="6516414" y="780393"/>
            <a:ext cx="5227145" cy="339133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b="1">
              <a:latin typeface="NikoshBAN" panose="02000000000000000000" pitchFamily="2" charset="0"/>
              <a:cs typeface="NikoshBAN" panose="02000000000000000000" pitchFamily="2" charset="0"/>
            </a:endParaRPr>
          </a:p>
        </p:txBody>
      </p:sp>
      <p:sp>
        <p:nvSpPr>
          <p:cNvPr id="5" name="Up Arrow Callout 4"/>
          <p:cNvSpPr/>
          <p:nvPr/>
        </p:nvSpPr>
        <p:spPr>
          <a:xfrm>
            <a:off x="476469" y="4171731"/>
            <a:ext cx="11267090" cy="2186152"/>
          </a:xfrm>
          <a:prstGeom prst="upArrowCallou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algn="ctr"/>
            <a:r>
              <a:rPr lang="bn-IN" sz="3600" b="1" dirty="0">
                <a:latin typeface="NikoshBAN" panose="02000000000000000000" pitchFamily="2" charset="0"/>
                <a:cs typeface="NikoshBAN" panose="02000000000000000000" pitchFamily="2" charset="0"/>
              </a:rPr>
              <a:t>খিড়কি দোর ঝনাৎ করিয়া খুলিবার শব্দ হইল এবং একটু পরেই সর্বজয়ার গলা শুনা গেল-দুগগা, ও দুগগা- মায়ের ডাক কানে গেলেও দুর্গার এখন উত্তর দিবার সুযোগ নাই,  </a:t>
            </a:r>
            <a:endParaRPr lang="en-US" sz="3600" b="1" dirty="0">
              <a:latin typeface="NikoshBAN" panose="02000000000000000000" pitchFamily="2" charset="0"/>
              <a:cs typeface="NikoshBAN" panose="02000000000000000000" pitchFamily="2" charset="0"/>
            </a:endParaRPr>
          </a:p>
        </p:txBody>
      </p:sp>
      <p:grpSp>
        <p:nvGrpSpPr>
          <p:cNvPr id="6" name="Group 5"/>
          <p:cNvGrpSpPr/>
          <p:nvPr/>
        </p:nvGrpSpPr>
        <p:grpSpPr>
          <a:xfrm>
            <a:off x="0" y="0"/>
            <a:ext cx="12205648" cy="6858000"/>
            <a:chOff x="24390" y="0"/>
            <a:chExt cx="12205648" cy="6858000"/>
          </a:xfrm>
        </p:grpSpPr>
        <p:cxnSp>
          <p:nvCxnSpPr>
            <p:cNvPr id="7" name="Straight Connector 6"/>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55833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21" y="247869"/>
            <a:ext cx="11743559" cy="633423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55"/>
          </a:p>
        </p:txBody>
      </p:sp>
      <p:sp>
        <p:nvSpPr>
          <p:cNvPr id="3" name="Up Arrow Callout 2"/>
          <p:cNvSpPr/>
          <p:nvPr/>
        </p:nvSpPr>
        <p:spPr>
          <a:xfrm>
            <a:off x="602592" y="4171731"/>
            <a:ext cx="11042869" cy="2186152"/>
          </a:xfrm>
          <a:prstGeom prst="upArrowCallou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algn="ctr"/>
            <a:r>
              <a:rPr lang="bn-IN" sz="3600" b="1" dirty="0">
                <a:latin typeface="NikoshBAN" panose="02000000000000000000" pitchFamily="2" charset="0"/>
                <a:cs typeface="NikoshBAN" panose="02000000000000000000" pitchFamily="2" charset="0"/>
              </a:rPr>
              <a:t>দুর্গা নিরীহমুখে বাড়ির মধ্যে ঢুকিয়া বলিল-কী মা?-কোথায় বেরুনো হয়েছিল শুনি? কেবল পাড়ায় পাড়ায় টোটো টোকলা সেধে বেড়াচ্ছেন- সে বাঁদর কোথায়? অপু আসিয়া বলিল,মা,খিদে পেয়েছে!   </a:t>
            </a:r>
            <a:endParaRPr lang="en-US" sz="3600" b="1" dirty="0">
              <a:latin typeface="NikoshBAN" panose="02000000000000000000" pitchFamily="2" charset="0"/>
              <a:cs typeface="NikoshBAN" panose="02000000000000000000" pitchFamily="2" charset="0"/>
            </a:endParaRPr>
          </a:p>
        </p:txBody>
      </p:sp>
      <p:sp>
        <p:nvSpPr>
          <p:cNvPr id="4" name="Rectangle 3"/>
          <p:cNvSpPr/>
          <p:nvPr/>
        </p:nvSpPr>
        <p:spPr>
          <a:xfrm>
            <a:off x="6418317" y="663479"/>
            <a:ext cx="5227145" cy="339133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
        <p:nvSpPr>
          <p:cNvPr id="5" name="Rectangle 4"/>
          <p:cNvSpPr/>
          <p:nvPr/>
        </p:nvSpPr>
        <p:spPr>
          <a:xfrm>
            <a:off x="602593" y="663479"/>
            <a:ext cx="5227145" cy="339133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grpSp>
        <p:nvGrpSpPr>
          <p:cNvPr id="6" name="Group 5"/>
          <p:cNvGrpSpPr/>
          <p:nvPr/>
        </p:nvGrpSpPr>
        <p:grpSpPr>
          <a:xfrm>
            <a:off x="0" y="0"/>
            <a:ext cx="12205648" cy="6858000"/>
            <a:chOff x="24390" y="0"/>
            <a:chExt cx="12205648" cy="6858000"/>
          </a:xfrm>
        </p:grpSpPr>
        <p:cxnSp>
          <p:nvCxnSpPr>
            <p:cNvPr id="7" name="Straight Connector 6"/>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47315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21" y="247869"/>
            <a:ext cx="11743559" cy="633423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55"/>
          </a:p>
        </p:txBody>
      </p:sp>
      <p:sp>
        <p:nvSpPr>
          <p:cNvPr id="3" name="Rectangle 2"/>
          <p:cNvSpPr/>
          <p:nvPr/>
        </p:nvSpPr>
        <p:spPr>
          <a:xfrm>
            <a:off x="634108" y="780393"/>
            <a:ext cx="5069506" cy="339133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
        <p:nvSpPr>
          <p:cNvPr id="4" name="Rectangle 3"/>
          <p:cNvSpPr/>
          <p:nvPr/>
        </p:nvSpPr>
        <p:spPr>
          <a:xfrm>
            <a:off x="6516414" y="780393"/>
            <a:ext cx="5227145" cy="339133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
        <p:nvSpPr>
          <p:cNvPr id="5" name="Up Arrow Callout 4"/>
          <p:cNvSpPr/>
          <p:nvPr/>
        </p:nvSpPr>
        <p:spPr>
          <a:xfrm>
            <a:off x="362881" y="4010366"/>
            <a:ext cx="11396890" cy="2186152"/>
          </a:xfrm>
          <a:prstGeom prst="upArrowCallou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algn="ctr"/>
            <a:r>
              <a:rPr lang="bn-IN" sz="3600" b="1" dirty="0">
                <a:latin typeface="NikoshBAN" panose="02000000000000000000" pitchFamily="2" charset="0"/>
                <a:cs typeface="NikoshBAN" panose="02000000000000000000" pitchFamily="2" charset="0"/>
              </a:rPr>
              <a:t>সর্বজয়া মেয়ের মেয়ের দিকে চাহিয়া বলিল-তুই ফের এখন বেড়িয়েছিলি বুঝি? দুর্গা বিপন্নমুখে বলিল-ওকে জিজ্ঞেস করো না? আমি- এইতো কাঁঠালতলায় দাঁড়িয়ে- </a:t>
            </a:r>
            <a:endParaRPr lang="en-US" sz="3600" b="1" dirty="0">
              <a:latin typeface="NikoshBAN" panose="02000000000000000000" pitchFamily="2" charset="0"/>
              <a:cs typeface="NikoshBAN" panose="02000000000000000000" pitchFamily="2" charset="0"/>
            </a:endParaRPr>
          </a:p>
        </p:txBody>
      </p:sp>
      <p:grpSp>
        <p:nvGrpSpPr>
          <p:cNvPr id="6" name="Group 5"/>
          <p:cNvGrpSpPr/>
          <p:nvPr/>
        </p:nvGrpSpPr>
        <p:grpSpPr>
          <a:xfrm>
            <a:off x="349624" y="247868"/>
            <a:ext cx="11856024" cy="6610131"/>
            <a:chOff x="24390" y="0"/>
            <a:chExt cx="12205648" cy="6858000"/>
          </a:xfrm>
        </p:grpSpPr>
        <p:cxnSp>
          <p:nvCxnSpPr>
            <p:cNvPr id="7" name="Straight Connector 6"/>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61355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169" y="-201707"/>
            <a:ext cx="11743559" cy="6565523"/>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55"/>
          </a:p>
        </p:txBody>
      </p:sp>
      <p:sp>
        <p:nvSpPr>
          <p:cNvPr id="3" name="Rectangle 2"/>
          <p:cNvSpPr/>
          <p:nvPr/>
        </p:nvSpPr>
        <p:spPr>
          <a:xfrm>
            <a:off x="970197" y="2711728"/>
            <a:ext cx="4274207" cy="3012966"/>
          </a:xfrm>
          <a:prstGeom prst="rect">
            <a:avLst/>
          </a:prstGeom>
          <a:solidFill>
            <a:schemeClr val="tx2">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4000" b="1" u="sng" dirty="0">
                <a:solidFill>
                  <a:schemeClr val="tx1"/>
                </a:solidFill>
                <a:latin typeface="NikoshBAN" panose="02000000000000000000" pitchFamily="2" charset="0"/>
                <a:cs typeface="NikoshBAN" panose="02000000000000000000" pitchFamily="2" charset="0"/>
              </a:rPr>
              <a:t>অপু দল</a:t>
            </a:r>
          </a:p>
          <a:p>
            <a:pPr algn="ctr"/>
            <a:r>
              <a:rPr lang="bn-IN" sz="4000" b="1" dirty="0">
                <a:solidFill>
                  <a:schemeClr val="tx1"/>
                </a:solidFill>
                <a:latin typeface="NikoshBAN" panose="02000000000000000000" pitchFamily="2" charset="0"/>
                <a:cs typeface="NikoshBAN" panose="02000000000000000000" pitchFamily="2" charset="0"/>
              </a:rPr>
              <a:t>গল্পের প্রধান চরিত্র দুর্গা সম্পর্কে </a:t>
            </a:r>
            <a:r>
              <a:rPr lang="bn-IN" sz="4000" b="1" dirty="0">
                <a:latin typeface="NikoshBAN" panose="02000000000000000000" pitchFamily="2" charset="0"/>
                <a:cs typeface="NikoshBAN" panose="02000000000000000000" pitchFamily="2" charset="0"/>
              </a:rPr>
              <a:t>পাঁচটি বাক্য লিখ </a:t>
            </a:r>
            <a:endParaRPr lang="en-US" sz="4000" b="1" dirty="0">
              <a:latin typeface="NikoshBAN" panose="02000000000000000000" pitchFamily="2" charset="0"/>
              <a:cs typeface="NikoshBAN" panose="02000000000000000000" pitchFamily="2" charset="0"/>
            </a:endParaRPr>
          </a:p>
        </p:txBody>
      </p:sp>
      <p:sp>
        <p:nvSpPr>
          <p:cNvPr id="4" name="Rectangle 3"/>
          <p:cNvSpPr/>
          <p:nvPr/>
        </p:nvSpPr>
        <p:spPr>
          <a:xfrm>
            <a:off x="7187375" y="2560145"/>
            <a:ext cx="4274207" cy="3012966"/>
          </a:xfrm>
          <a:prstGeom prst="rect">
            <a:avLst/>
          </a:prstGeom>
          <a:solidFill>
            <a:schemeClr val="tx2">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4000" b="1" u="sng" dirty="0" smtClean="0">
                <a:solidFill>
                  <a:schemeClr val="tx1"/>
                </a:solidFill>
                <a:latin typeface="NikoshBAN" panose="02000000000000000000" pitchFamily="2" charset="0"/>
                <a:cs typeface="NikoshBAN" panose="02000000000000000000" pitchFamily="2" charset="0"/>
              </a:rPr>
              <a:t>দুর্গা </a:t>
            </a:r>
            <a:r>
              <a:rPr lang="bn-IN" sz="4000" b="1" u="sng" dirty="0">
                <a:solidFill>
                  <a:schemeClr val="tx1"/>
                </a:solidFill>
                <a:latin typeface="NikoshBAN" panose="02000000000000000000" pitchFamily="2" charset="0"/>
                <a:cs typeface="NikoshBAN" panose="02000000000000000000" pitchFamily="2" charset="0"/>
              </a:rPr>
              <a:t>দল</a:t>
            </a:r>
          </a:p>
          <a:p>
            <a:pPr algn="ctr"/>
            <a:r>
              <a:rPr lang="bn-IN" sz="4000" b="1" dirty="0">
                <a:solidFill>
                  <a:schemeClr val="tx1"/>
                </a:solidFill>
                <a:latin typeface="NikoshBAN" panose="02000000000000000000" pitchFamily="2" charset="0"/>
                <a:cs typeface="NikoshBAN" panose="02000000000000000000" pitchFamily="2" charset="0"/>
              </a:rPr>
              <a:t>হরিহরের বাসগৃহ সম্পর্কে পাঁচটি </a:t>
            </a:r>
            <a:r>
              <a:rPr lang="bn-IN" sz="4000" b="1" dirty="0">
                <a:latin typeface="NikoshBAN" panose="02000000000000000000" pitchFamily="2" charset="0"/>
                <a:cs typeface="NikoshBAN" panose="02000000000000000000" pitchFamily="2" charset="0"/>
              </a:rPr>
              <a:t>বাক্য লিখ </a:t>
            </a:r>
            <a:endParaRPr lang="en-US" sz="4000" b="1" dirty="0">
              <a:latin typeface="NikoshBAN" panose="02000000000000000000" pitchFamily="2" charset="0"/>
              <a:cs typeface="NikoshBAN" panose="02000000000000000000" pitchFamily="2" charset="0"/>
            </a:endParaRPr>
          </a:p>
        </p:txBody>
      </p:sp>
      <p:sp>
        <p:nvSpPr>
          <p:cNvPr id="5" name="Rectangle 4"/>
          <p:cNvSpPr/>
          <p:nvPr/>
        </p:nvSpPr>
        <p:spPr>
          <a:xfrm>
            <a:off x="3958897" y="528145"/>
            <a:ext cx="4274207" cy="70069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bn-IN" sz="2942" b="1" dirty="0">
                <a:latin typeface="NikoshBAN" panose="02000000000000000000" pitchFamily="2" charset="0"/>
                <a:cs typeface="NikoshBAN" panose="02000000000000000000" pitchFamily="2" charset="0"/>
              </a:rPr>
              <a:t>দলীয় কাজ </a:t>
            </a:r>
            <a:endParaRPr lang="en-US" sz="2942" b="1" dirty="0">
              <a:latin typeface="NikoshBAN" panose="02000000000000000000" pitchFamily="2" charset="0"/>
              <a:cs typeface="NikoshBAN" panose="02000000000000000000" pitchFamily="2" charset="0"/>
            </a:endParaRPr>
          </a:p>
        </p:txBody>
      </p:sp>
      <p:grpSp>
        <p:nvGrpSpPr>
          <p:cNvPr id="6" name="Group 5"/>
          <p:cNvGrpSpPr/>
          <p:nvPr/>
        </p:nvGrpSpPr>
        <p:grpSpPr>
          <a:xfrm>
            <a:off x="483523" y="223783"/>
            <a:ext cx="11694660" cy="6459405"/>
            <a:chOff x="24390" y="0"/>
            <a:chExt cx="12205648" cy="6858000"/>
          </a:xfrm>
        </p:grpSpPr>
        <p:cxnSp>
          <p:nvCxnSpPr>
            <p:cNvPr id="7" name="Straight Connector 6"/>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1724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9942" y="107157"/>
            <a:ext cx="2652117" cy="6161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b="1" dirty="0">
                <a:solidFill>
                  <a:schemeClr val="tx1"/>
                </a:solidFill>
                <a:latin typeface="NikoshBAN" panose="02000000000000000000" pitchFamily="2" charset="0"/>
                <a:cs typeface="NikoshBAN" panose="02000000000000000000" pitchFamily="2" charset="0"/>
              </a:rPr>
              <a:t>মূল্যায়ন </a:t>
            </a:r>
            <a:endParaRPr lang="en-US" sz="3000" b="1"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4769940" y="101010"/>
            <a:ext cx="2652117" cy="6161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250" b="1" dirty="0">
                <a:solidFill>
                  <a:schemeClr val="tx1"/>
                </a:solidFill>
                <a:latin typeface="NikoshBAN" panose="02000000000000000000" pitchFamily="2" charset="0"/>
                <a:cs typeface="NikoshBAN" panose="02000000000000000000" pitchFamily="2" charset="0"/>
              </a:rPr>
              <a:t>সঠিক উত্তরটি চিহ্নিত কর  </a:t>
            </a:r>
            <a:endParaRPr lang="en-US" sz="2250" b="1"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4432200" y="116837"/>
            <a:ext cx="3534670" cy="61614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875" b="1" dirty="0">
                <a:solidFill>
                  <a:schemeClr val="tx1"/>
                </a:solidFill>
                <a:latin typeface="NikoshBAN" panose="02000000000000000000" pitchFamily="2" charset="0"/>
                <a:cs typeface="NikoshBAN" panose="02000000000000000000" pitchFamily="2" charset="0"/>
              </a:rPr>
              <a:t>আম আঁটির ভেঁপু গল্পের মূল উপজীব্য কী?  </a:t>
            </a:r>
            <a:endParaRPr lang="en-US" sz="1875" b="1"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3122412" y="1107282"/>
            <a:ext cx="2652117" cy="616148"/>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625" b="1" dirty="0">
                <a:solidFill>
                  <a:schemeClr val="tx1"/>
                </a:solidFill>
                <a:latin typeface="NikoshBAN" panose="02000000000000000000" pitchFamily="2" charset="0"/>
                <a:cs typeface="NikoshBAN" panose="02000000000000000000" pitchFamily="2" charset="0"/>
              </a:rPr>
              <a:t>পল্লি প্রকৃতির প্রেরণা  </a:t>
            </a:r>
            <a:endParaRPr lang="en-US" sz="2625" b="1"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7422057" y="2312787"/>
            <a:ext cx="2652117" cy="616148"/>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625" b="1" dirty="0">
                <a:solidFill>
                  <a:schemeClr val="tx1"/>
                </a:solidFill>
                <a:latin typeface="NikoshBAN" panose="02000000000000000000" pitchFamily="2" charset="0"/>
                <a:cs typeface="NikoshBAN" panose="02000000000000000000" pitchFamily="2" charset="0"/>
              </a:rPr>
              <a:t>আহারের আনন্দ  </a:t>
            </a:r>
            <a:endParaRPr lang="en-US" sz="2625" b="1"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3122411" y="2312790"/>
            <a:ext cx="2652117" cy="616148"/>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625" b="1" dirty="0">
                <a:solidFill>
                  <a:schemeClr val="tx1"/>
                </a:solidFill>
                <a:latin typeface="NikoshBAN" panose="02000000000000000000" pitchFamily="2" charset="0"/>
                <a:cs typeface="NikoshBAN" panose="02000000000000000000" pitchFamily="2" charset="0"/>
              </a:rPr>
              <a:t>চিরায়ত শৈশব  </a:t>
            </a:r>
            <a:endParaRPr lang="en-US" sz="2625" b="1"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7422057" y="1107279"/>
            <a:ext cx="2652117" cy="616148"/>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625" b="1" dirty="0">
                <a:solidFill>
                  <a:schemeClr val="tx1"/>
                </a:solidFill>
                <a:latin typeface="NikoshBAN" panose="02000000000000000000" pitchFamily="2" charset="0"/>
                <a:cs typeface="NikoshBAN" panose="02000000000000000000" pitchFamily="2" charset="0"/>
              </a:rPr>
              <a:t>গ্রামীণ জনপদ  </a:t>
            </a:r>
            <a:endParaRPr lang="en-US" sz="2625" b="1" dirty="0">
              <a:solidFill>
                <a:schemeClr val="tx1"/>
              </a:solidFill>
              <a:latin typeface="NikoshBAN" panose="02000000000000000000" pitchFamily="2" charset="0"/>
              <a:cs typeface="NikoshBAN" panose="02000000000000000000" pitchFamily="2" charset="0"/>
            </a:endParaRPr>
          </a:p>
        </p:txBody>
      </p:sp>
      <p:sp>
        <p:nvSpPr>
          <p:cNvPr id="2" name="Oval 1"/>
          <p:cNvSpPr/>
          <p:nvPr/>
        </p:nvSpPr>
        <p:spPr>
          <a:xfrm>
            <a:off x="2183309" y="1107281"/>
            <a:ext cx="736699" cy="616148"/>
          </a:xfrm>
          <a:prstGeom prst="ellips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bn-IN" sz="1688" b="1" dirty="0">
                <a:solidFill>
                  <a:schemeClr val="tx1"/>
                </a:solidFill>
                <a:latin typeface="NikoshBAN" panose="02000000000000000000" pitchFamily="2" charset="0"/>
                <a:cs typeface="NikoshBAN" panose="02000000000000000000" pitchFamily="2" charset="0"/>
              </a:rPr>
              <a:t>ক </a:t>
            </a:r>
            <a:endParaRPr lang="en-US" sz="1688" b="1" dirty="0">
              <a:solidFill>
                <a:schemeClr val="tx1"/>
              </a:solidFill>
              <a:latin typeface="NikoshBAN" panose="02000000000000000000" pitchFamily="2" charset="0"/>
              <a:cs typeface="NikoshBAN" panose="02000000000000000000" pitchFamily="2" charset="0"/>
            </a:endParaRPr>
          </a:p>
        </p:txBody>
      </p:sp>
      <p:sp>
        <p:nvSpPr>
          <p:cNvPr id="11" name="Oval 10"/>
          <p:cNvSpPr/>
          <p:nvPr/>
        </p:nvSpPr>
        <p:spPr>
          <a:xfrm>
            <a:off x="2183309" y="2312788"/>
            <a:ext cx="736699" cy="616148"/>
          </a:xfrm>
          <a:prstGeom prst="ellips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bn-IN" sz="1688" b="1" dirty="0">
                <a:solidFill>
                  <a:schemeClr val="tx1"/>
                </a:solidFill>
                <a:latin typeface="NikoshBAN" panose="02000000000000000000" pitchFamily="2" charset="0"/>
                <a:cs typeface="NikoshBAN" panose="02000000000000000000" pitchFamily="2" charset="0"/>
              </a:rPr>
              <a:t>গ </a:t>
            </a:r>
            <a:endParaRPr lang="en-US" sz="1688" b="1" dirty="0">
              <a:solidFill>
                <a:schemeClr val="tx1"/>
              </a:solidFill>
              <a:latin typeface="NikoshBAN" panose="02000000000000000000" pitchFamily="2" charset="0"/>
              <a:cs typeface="NikoshBAN" panose="02000000000000000000" pitchFamily="2" charset="0"/>
            </a:endParaRPr>
          </a:p>
        </p:txBody>
      </p:sp>
      <p:sp>
        <p:nvSpPr>
          <p:cNvPr id="12" name="Oval 11"/>
          <p:cNvSpPr/>
          <p:nvPr/>
        </p:nvSpPr>
        <p:spPr>
          <a:xfrm>
            <a:off x="6465092" y="1107280"/>
            <a:ext cx="736699" cy="616148"/>
          </a:xfrm>
          <a:prstGeom prst="ellips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bn-IN" sz="1688" b="1" dirty="0">
                <a:solidFill>
                  <a:schemeClr val="tx1"/>
                </a:solidFill>
                <a:latin typeface="NikoshBAN" panose="02000000000000000000" pitchFamily="2" charset="0"/>
                <a:cs typeface="NikoshBAN" panose="02000000000000000000" pitchFamily="2" charset="0"/>
              </a:rPr>
              <a:t>খ </a:t>
            </a:r>
            <a:endParaRPr lang="en-US" sz="1688" b="1" dirty="0">
              <a:solidFill>
                <a:schemeClr val="tx1"/>
              </a:solidFill>
              <a:latin typeface="NikoshBAN" panose="02000000000000000000" pitchFamily="2" charset="0"/>
              <a:cs typeface="NikoshBAN" panose="02000000000000000000" pitchFamily="2" charset="0"/>
            </a:endParaRPr>
          </a:p>
        </p:txBody>
      </p:sp>
      <p:sp>
        <p:nvSpPr>
          <p:cNvPr id="13" name="Oval 12"/>
          <p:cNvSpPr/>
          <p:nvPr/>
        </p:nvSpPr>
        <p:spPr>
          <a:xfrm>
            <a:off x="6480716" y="2321721"/>
            <a:ext cx="736699" cy="616148"/>
          </a:xfrm>
          <a:prstGeom prst="ellips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bn-IN" sz="1688" b="1" dirty="0">
                <a:solidFill>
                  <a:schemeClr val="tx1"/>
                </a:solidFill>
                <a:latin typeface="NikoshBAN" panose="02000000000000000000" pitchFamily="2" charset="0"/>
                <a:cs typeface="NikoshBAN" panose="02000000000000000000" pitchFamily="2" charset="0"/>
              </a:rPr>
              <a:t>ঘ </a:t>
            </a:r>
            <a:endParaRPr lang="en-US" sz="1688" b="1" dirty="0">
              <a:solidFill>
                <a:schemeClr val="tx1"/>
              </a:solidFill>
              <a:latin typeface="NikoshBAN" panose="02000000000000000000" pitchFamily="2" charset="0"/>
              <a:cs typeface="NikoshBAN" panose="02000000000000000000" pitchFamily="2" charset="0"/>
            </a:endParaRPr>
          </a:p>
        </p:txBody>
      </p:sp>
      <p:sp>
        <p:nvSpPr>
          <p:cNvPr id="18" name="Oval 17"/>
          <p:cNvSpPr/>
          <p:nvPr/>
        </p:nvSpPr>
        <p:spPr>
          <a:xfrm>
            <a:off x="2196703" y="2298275"/>
            <a:ext cx="736699" cy="616148"/>
          </a:xfrm>
          <a:prstGeom prst="ellipse">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bn-IN" sz="1688" b="1" dirty="0">
                <a:solidFill>
                  <a:schemeClr val="tx1"/>
                </a:solidFill>
                <a:latin typeface="NikoshBAN" panose="02000000000000000000" pitchFamily="2" charset="0"/>
                <a:cs typeface="NikoshBAN" panose="02000000000000000000" pitchFamily="2" charset="0"/>
              </a:rPr>
              <a:t> </a:t>
            </a:r>
            <a:endParaRPr lang="en-US" sz="1688" b="1" dirty="0">
              <a:solidFill>
                <a:schemeClr val="tx1"/>
              </a:solidFill>
              <a:latin typeface="NikoshBAN" panose="02000000000000000000" pitchFamily="2" charset="0"/>
              <a:cs typeface="NikoshBAN" panose="02000000000000000000" pitchFamily="2" charset="0"/>
            </a:endParaRPr>
          </a:p>
        </p:txBody>
      </p:sp>
      <p:sp>
        <p:nvSpPr>
          <p:cNvPr id="26" name="Rectangle 25"/>
          <p:cNvSpPr/>
          <p:nvPr/>
        </p:nvSpPr>
        <p:spPr>
          <a:xfrm>
            <a:off x="4434417" y="110779"/>
            <a:ext cx="3534670" cy="616149"/>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625" b="1" dirty="0">
                <a:solidFill>
                  <a:schemeClr val="tx1"/>
                </a:solidFill>
                <a:latin typeface="NikoshBAN" panose="02000000000000000000" pitchFamily="2" charset="0"/>
                <a:cs typeface="NikoshBAN" panose="02000000000000000000" pitchFamily="2" charset="0"/>
              </a:rPr>
              <a:t>আমের গুটি ঝরে পড়ে- </a:t>
            </a:r>
            <a:endParaRPr lang="en-US" sz="2625" b="1" dirty="0">
              <a:solidFill>
                <a:schemeClr val="tx1"/>
              </a:solidFill>
              <a:latin typeface="NikoshBAN" panose="02000000000000000000" pitchFamily="2" charset="0"/>
              <a:cs typeface="NikoshBAN" panose="02000000000000000000" pitchFamily="2" charset="0"/>
            </a:endParaRPr>
          </a:p>
        </p:txBody>
      </p:sp>
      <p:sp>
        <p:nvSpPr>
          <p:cNvPr id="27" name="Rectangle 26"/>
          <p:cNvSpPr/>
          <p:nvPr/>
        </p:nvSpPr>
        <p:spPr>
          <a:xfrm>
            <a:off x="1634736" y="3538483"/>
            <a:ext cx="2180742" cy="600525"/>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82203" indent="-482203" algn="ctr">
              <a:buFont typeface="+mj-lt"/>
              <a:buAutoNum type="romanLcPeriod"/>
            </a:pPr>
            <a:r>
              <a:rPr lang="bn-IN" sz="2625" b="1" dirty="0">
                <a:solidFill>
                  <a:schemeClr val="tx1"/>
                </a:solidFill>
                <a:latin typeface="NikoshBAN" panose="02000000000000000000" pitchFamily="2" charset="0"/>
                <a:cs typeface="NikoshBAN" panose="02000000000000000000" pitchFamily="2" charset="0"/>
              </a:rPr>
              <a:t>দুপুরের রোদে </a:t>
            </a:r>
            <a:endParaRPr lang="en-US" sz="2625" b="1" dirty="0">
              <a:solidFill>
                <a:schemeClr val="tx1"/>
              </a:solidFill>
              <a:latin typeface="NikoshBAN" panose="02000000000000000000" pitchFamily="2" charset="0"/>
              <a:cs typeface="NikoshBAN" panose="02000000000000000000" pitchFamily="2" charset="0"/>
            </a:endParaRPr>
          </a:p>
        </p:txBody>
      </p:sp>
      <p:sp>
        <p:nvSpPr>
          <p:cNvPr id="28" name="Rectangle 27"/>
          <p:cNvSpPr/>
          <p:nvPr/>
        </p:nvSpPr>
        <p:spPr>
          <a:xfrm>
            <a:off x="4677663" y="3519407"/>
            <a:ext cx="2894703" cy="600525"/>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25" b="1" dirty="0">
                <a:solidFill>
                  <a:schemeClr val="tx1"/>
                </a:solidFill>
                <a:latin typeface="NikoshBAN" panose="02000000000000000000" pitchFamily="2" charset="0"/>
                <a:cs typeface="NikoshBAN" panose="02000000000000000000" pitchFamily="2" charset="0"/>
              </a:rPr>
              <a:t>ii.     </a:t>
            </a:r>
            <a:r>
              <a:rPr lang="bn-IN" sz="2625" b="1" dirty="0">
                <a:solidFill>
                  <a:schemeClr val="tx1"/>
                </a:solidFill>
                <a:latin typeface="NikoshBAN" panose="02000000000000000000" pitchFamily="2" charset="0"/>
                <a:cs typeface="NikoshBAN" panose="02000000000000000000" pitchFamily="2" charset="0"/>
              </a:rPr>
              <a:t>ডোবার ধারে </a:t>
            </a:r>
            <a:endParaRPr lang="en-US" sz="2625" b="1" dirty="0">
              <a:solidFill>
                <a:schemeClr val="tx1"/>
              </a:solidFill>
              <a:latin typeface="NikoshBAN" panose="02000000000000000000" pitchFamily="2" charset="0"/>
              <a:cs typeface="NikoshBAN" panose="02000000000000000000" pitchFamily="2" charset="0"/>
            </a:endParaRPr>
          </a:p>
        </p:txBody>
      </p:sp>
      <p:sp>
        <p:nvSpPr>
          <p:cNvPr id="29" name="Rectangle 28"/>
          <p:cNvSpPr/>
          <p:nvPr/>
        </p:nvSpPr>
        <p:spPr>
          <a:xfrm>
            <a:off x="8285261" y="3519407"/>
            <a:ext cx="2894703" cy="600525"/>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25" b="1" dirty="0">
                <a:solidFill>
                  <a:schemeClr val="tx1"/>
                </a:solidFill>
                <a:latin typeface="NikoshBAN" panose="02000000000000000000" pitchFamily="2" charset="0"/>
                <a:cs typeface="NikoshBAN" panose="02000000000000000000" pitchFamily="2" charset="0"/>
              </a:rPr>
              <a:t>iii.   </a:t>
            </a:r>
            <a:r>
              <a:rPr lang="bn-IN" sz="2625" b="1" dirty="0">
                <a:solidFill>
                  <a:schemeClr val="tx1"/>
                </a:solidFill>
                <a:latin typeface="NikoshBAN" panose="02000000000000000000" pitchFamily="2" charset="0"/>
                <a:cs typeface="NikoshBAN" panose="02000000000000000000" pitchFamily="2" charset="0"/>
              </a:rPr>
              <a:t>পটলিদের বাগানে</a:t>
            </a:r>
            <a:endParaRPr lang="en-US" sz="2625" b="1" dirty="0">
              <a:solidFill>
                <a:schemeClr val="tx1"/>
              </a:solidFill>
              <a:latin typeface="NikoshBAN" panose="02000000000000000000" pitchFamily="2" charset="0"/>
              <a:cs typeface="NikoshBAN" panose="02000000000000000000" pitchFamily="2" charset="0"/>
            </a:endParaRPr>
          </a:p>
        </p:txBody>
      </p:sp>
      <p:sp>
        <p:nvSpPr>
          <p:cNvPr id="30" name="Rectangle 29"/>
          <p:cNvSpPr/>
          <p:nvPr/>
        </p:nvSpPr>
        <p:spPr>
          <a:xfrm>
            <a:off x="4201699" y="4335660"/>
            <a:ext cx="3534670" cy="616149"/>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625" b="1" dirty="0">
                <a:solidFill>
                  <a:schemeClr val="tx1"/>
                </a:solidFill>
                <a:latin typeface="NikoshBAN" panose="02000000000000000000" pitchFamily="2" charset="0"/>
                <a:cs typeface="NikoshBAN" panose="02000000000000000000" pitchFamily="2" charset="0"/>
              </a:rPr>
              <a:t>নিচের কোনটি সঠিক উত্তর? </a:t>
            </a:r>
            <a:endParaRPr lang="en-US" sz="2625" b="1" dirty="0">
              <a:solidFill>
                <a:schemeClr val="tx1"/>
              </a:solidFill>
              <a:latin typeface="NikoshBAN" panose="02000000000000000000" pitchFamily="2" charset="0"/>
              <a:cs typeface="NikoshBAN" panose="02000000000000000000" pitchFamily="2" charset="0"/>
            </a:endParaRPr>
          </a:p>
        </p:txBody>
      </p:sp>
      <p:sp>
        <p:nvSpPr>
          <p:cNvPr id="31" name="Oval 30"/>
          <p:cNvSpPr/>
          <p:nvPr/>
        </p:nvSpPr>
        <p:spPr>
          <a:xfrm>
            <a:off x="547261" y="5304054"/>
            <a:ext cx="736699" cy="616148"/>
          </a:xfrm>
          <a:prstGeom prst="ellips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bn-IN" sz="1688" b="1" dirty="0">
                <a:solidFill>
                  <a:schemeClr val="tx1"/>
                </a:solidFill>
                <a:latin typeface="NikoshBAN" panose="02000000000000000000" pitchFamily="2" charset="0"/>
                <a:cs typeface="NikoshBAN" panose="02000000000000000000" pitchFamily="2" charset="0"/>
              </a:rPr>
              <a:t>ক</a:t>
            </a:r>
            <a:endParaRPr lang="en-US" sz="1688" b="1" dirty="0">
              <a:solidFill>
                <a:schemeClr val="tx1"/>
              </a:solidFill>
              <a:latin typeface="NikoshBAN" panose="02000000000000000000" pitchFamily="2" charset="0"/>
              <a:cs typeface="NikoshBAN" panose="02000000000000000000" pitchFamily="2" charset="0"/>
            </a:endParaRPr>
          </a:p>
        </p:txBody>
      </p:sp>
      <p:sp>
        <p:nvSpPr>
          <p:cNvPr id="32" name="Rectangle 31"/>
          <p:cNvSpPr/>
          <p:nvPr/>
        </p:nvSpPr>
        <p:spPr>
          <a:xfrm>
            <a:off x="1471044" y="5304054"/>
            <a:ext cx="1604860" cy="549175"/>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solidFill>
                  <a:schemeClr val="tx1"/>
                </a:solidFill>
                <a:latin typeface="NikoshBAN" panose="02000000000000000000" pitchFamily="2" charset="0"/>
                <a:cs typeface="NikoshBAN" panose="02000000000000000000" pitchFamily="2" charset="0"/>
              </a:rPr>
              <a:t> </a:t>
            </a:r>
            <a:r>
              <a:rPr lang="en-US" sz="2250" b="1" dirty="0" err="1">
                <a:solidFill>
                  <a:schemeClr val="tx1"/>
                </a:solidFill>
                <a:latin typeface="NikoshBAN" panose="02000000000000000000" pitchFamily="2" charset="0"/>
                <a:cs typeface="NikoshBAN" panose="02000000000000000000" pitchFamily="2" charset="0"/>
              </a:rPr>
              <a:t>i</a:t>
            </a:r>
            <a:r>
              <a:rPr lang="en-US" sz="2250" b="1" dirty="0">
                <a:solidFill>
                  <a:schemeClr val="tx1"/>
                </a:solidFill>
                <a:latin typeface="NikoshBAN" panose="02000000000000000000" pitchFamily="2" charset="0"/>
                <a:cs typeface="NikoshBAN" panose="02000000000000000000" pitchFamily="2" charset="0"/>
              </a:rPr>
              <a:t> </a:t>
            </a:r>
            <a:r>
              <a:rPr lang="bn-IN" sz="2250" b="1" dirty="0">
                <a:solidFill>
                  <a:schemeClr val="tx1"/>
                </a:solidFill>
                <a:latin typeface="NikoshBAN" panose="02000000000000000000" pitchFamily="2" charset="0"/>
                <a:cs typeface="NikoshBAN" panose="02000000000000000000" pitchFamily="2" charset="0"/>
              </a:rPr>
              <a:t>ও </a:t>
            </a:r>
            <a:r>
              <a:rPr lang="en-US" sz="2250" b="1" dirty="0">
                <a:solidFill>
                  <a:schemeClr val="tx1"/>
                </a:solidFill>
                <a:latin typeface="NikoshBAN" panose="02000000000000000000" pitchFamily="2" charset="0"/>
                <a:cs typeface="NikoshBAN" panose="02000000000000000000" pitchFamily="2" charset="0"/>
              </a:rPr>
              <a:t>ii </a:t>
            </a:r>
          </a:p>
        </p:txBody>
      </p:sp>
      <p:sp>
        <p:nvSpPr>
          <p:cNvPr id="33" name="Rectangle 32"/>
          <p:cNvSpPr/>
          <p:nvPr/>
        </p:nvSpPr>
        <p:spPr>
          <a:xfrm>
            <a:off x="4201699" y="5304054"/>
            <a:ext cx="1815700" cy="549175"/>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err="1">
                <a:solidFill>
                  <a:schemeClr val="tx1"/>
                </a:solidFill>
                <a:latin typeface="NikoshBAN" panose="02000000000000000000" pitchFamily="2" charset="0"/>
                <a:cs typeface="NikoshBAN" panose="02000000000000000000" pitchFamily="2" charset="0"/>
              </a:rPr>
              <a:t>i</a:t>
            </a:r>
            <a:r>
              <a:rPr lang="bn-IN" sz="2250" b="1" dirty="0">
                <a:solidFill>
                  <a:schemeClr val="tx1"/>
                </a:solidFill>
                <a:latin typeface="NikoshBAN" panose="02000000000000000000" pitchFamily="2" charset="0"/>
                <a:cs typeface="NikoshBAN" panose="02000000000000000000" pitchFamily="2" charset="0"/>
              </a:rPr>
              <a:t> ও</a:t>
            </a:r>
            <a:r>
              <a:rPr lang="en-US" sz="2250" b="1" dirty="0">
                <a:solidFill>
                  <a:schemeClr val="tx1"/>
                </a:solidFill>
                <a:latin typeface="NikoshBAN" panose="02000000000000000000" pitchFamily="2" charset="0"/>
                <a:cs typeface="NikoshBAN" panose="02000000000000000000" pitchFamily="2" charset="0"/>
              </a:rPr>
              <a:t>  iii </a:t>
            </a:r>
          </a:p>
        </p:txBody>
      </p:sp>
      <p:sp>
        <p:nvSpPr>
          <p:cNvPr id="34" name="Rectangle 33"/>
          <p:cNvSpPr/>
          <p:nvPr/>
        </p:nvSpPr>
        <p:spPr>
          <a:xfrm>
            <a:off x="7075291" y="5304054"/>
            <a:ext cx="1815700" cy="549175"/>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solidFill>
                  <a:schemeClr val="tx1"/>
                </a:solidFill>
                <a:latin typeface="NikoshBAN" panose="02000000000000000000" pitchFamily="2" charset="0"/>
                <a:cs typeface="NikoshBAN" panose="02000000000000000000" pitchFamily="2" charset="0"/>
              </a:rPr>
              <a:t>ii</a:t>
            </a:r>
            <a:r>
              <a:rPr lang="bn-IN" sz="2250" b="1" dirty="0">
                <a:solidFill>
                  <a:schemeClr val="tx1"/>
                </a:solidFill>
                <a:latin typeface="NikoshBAN" panose="02000000000000000000" pitchFamily="2" charset="0"/>
                <a:cs typeface="NikoshBAN" panose="02000000000000000000" pitchFamily="2" charset="0"/>
              </a:rPr>
              <a:t> ও</a:t>
            </a:r>
            <a:r>
              <a:rPr lang="en-US" sz="2250" b="1" dirty="0">
                <a:solidFill>
                  <a:schemeClr val="tx1"/>
                </a:solidFill>
                <a:latin typeface="NikoshBAN" panose="02000000000000000000" pitchFamily="2" charset="0"/>
                <a:cs typeface="NikoshBAN" panose="02000000000000000000" pitchFamily="2" charset="0"/>
              </a:rPr>
              <a:t>  iii </a:t>
            </a:r>
          </a:p>
        </p:txBody>
      </p:sp>
      <p:sp>
        <p:nvSpPr>
          <p:cNvPr id="35" name="Rectangle 34"/>
          <p:cNvSpPr/>
          <p:nvPr/>
        </p:nvSpPr>
        <p:spPr>
          <a:xfrm>
            <a:off x="9900980" y="5261652"/>
            <a:ext cx="1815700" cy="549175"/>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err="1">
                <a:solidFill>
                  <a:schemeClr val="tx1"/>
                </a:solidFill>
                <a:latin typeface="NikoshBAN" panose="02000000000000000000" pitchFamily="2" charset="0"/>
                <a:cs typeface="NikoshBAN" panose="02000000000000000000" pitchFamily="2" charset="0"/>
              </a:rPr>
              <a:t>i</a:t>
            </a:r>
            <a:r>
              <a:rPr lang="en-US" sz="2250" b="1" dirty="0">
                <a:solidFill>
                  <a:schemeClr val="tx1"/>
                </a:solidFill>
                <a:latin typeface="NikoshBAN" panose="02000000000000000000" pitchFamily="2" charset="0"/>
                <a:cs typeface="NikoshBAN" panose="02000000000000000000" pitchFamily="2" charset="0"/>
              </a:rPr>
              <a:t>, ii</a:t>
            </a:r>
            <a:r>
              <a:rPr lang="bn-IN" sz="2250" b="1" dirty="0">
                <a:solidFill>
                  <a:schemeClr val="tx1"/>
                </a:solidFill>
                <a:latin typeface="NikoshBAN" panose="02000000000000000000" pitchFamily="2" charset="0"/>
                <a:cs typeface="NikoshBAN" panose="02000000000000000000" pitchFamily="2" charset="0"/>
              </a:rPr>
              <a:t> ও</a:t>
            </a:r>
            <a:r>
              <a:rPr lang="en-US" sz="2250" b="1" dirty="0">
                <a:solidFill>
                  <a:schemeClr val="tx1"/>
                </a:solidFill>
                <a:latin typeface="NikoshBAN" panose="02000000000000000000" pitchFamily="2" charset="0"/>
                <a:cs typeface="NikoshBAN" panose="02000000000000000000" pitchFamily="2" charset="0"/>
              </a:rPr>
              <a:t> iii </a:t>
            </a:r>
          </a:p>
        </p:txBody>
      </p:sp>
      <p:sp>
        <p:nvSpPr>
          <p:cNvPr id="36" name="Oval 35"/>
          <p:cNvSpPr/>
          <p:nvPr/>
        </p:nvSpPr>
        <p:spPr>
          <a:xfrm>
            <a:off x="3281289" y="5225919"/>
            <a:ext cx="736699" cy="696513"/>
          </a:xfrm>
          <a:prstGeom prst="ellips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bn-IN" sz="1688" b="1" dirty="0">
                <a:solidFill>
                  <a:schemeClr val="tx1"/>
                </a:solidFill>
                <a:latin typeface="NikoshBAN" panose="02000000000000000000" pitchFamily="2" charset="0"/>
                <a:cs typeface="NikoshBAN" panose="02000000000000000000" pitchFamily="2" charset="0"/>
              </a:rPr>
              <a:t>খ </a:t>
            </a:r>
            <a:endParaRPr lang="en-US" sz="1688" b="1" dirty="0">
              <a:solidFill>
                <a:schemeClr val="tx1"/>
              </a:solidFill>
              <a:latin typeface="NikoshBAN" panose="02000000000000000000" pitchFamily="2" charset="0"/>
              <a:cs typeface="NikoshBAN" panose="02000000000000000000" pitchFamily="2" charset="0"/>
            </a:endParaRPr>
          </a:p>
        </p:txBody>
      </p:sp>
      <p:sp>
        <p:nvSpPr>
          <p:cNvPr id="37" name="Oval 36"/>
          <p:cNvSpPr/>
          <p:nvPr/>
        </p:nvSpPr>
        <p:spPr>
          <a:xfrm>
            <a:off x="6201110" y="5304054"/>
            <a:ext cx="736699" cy="616148"/>
          </a:xfrm>
          <a:prstGeom prst="ellips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bn-IN" sz="1688" b="1" dirty="0">
                <a:solidFill>
                  <a:schemeClr val="tx1"/>
                </a:solidFill>
                <a:latin typeface="NikoshBAN" panose="02000000000000000000" pitchFamily="2" charset="0"/>
                <a:cs typeface="NikoshBAN" panose="02000000000000000000" pitchFamily="2" charset="0"/>
              </a:rPr>
              <a:t>গ </a:t>
            </a:r>
            <a:endParaRPr lang="en-US" sz="1688" b="1" dirty="0">
              <a:solidFill>
                <a:schemeClr val="tx1"/>
              </a:solidFill>
              <a:latin typeface="NikoshBAN" panose="02000000000000000000" pitchFamily="2" charset="0"/>
              <a:cs typeface="NikoshBAN" panose="02000000000000000000" pitchFamily="2" charset="0"/>
            </a:endParaRPr>
          </a:p>
        </p:txBody>
      </p:sp>
      <p:sp>
        <p:nvSpPr>
          <p:cNvPr id="38" name="Oval 37"/>
          <p:cNvSpPr/>
          <p:nvPr/>
        </p:nvSpPr>
        <p:spPr>
          <a:xfrm>
            <a:off x="9027636" y="5261642"/>
            <a:ext cx="736699" cy="616148"/>
          </a:xfrm>
          <a:prstGeom prst="ellips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bn-IN" sz="1688" b="1" dirty="0">
                <a:solidFill>
                  <a:schemeClr val="tx1"/>
                </a:solidFill>
                <a:latin typeface="NikoshBAN" panose="02000000000000000000" pitchFamily="2" charset="0"/>
                <a:cs typeface="NikoshBAN" panose="02000000000000000000" pitchFamily="2" charset="0"/>
              </a:rPr>
              <a:t>ঘ </a:t>
            </a:r>
            <a:endParaRPr lang="en-US" sz="1688" b="1" dirty="0">
              <a:solidFill>
                <a:schemeClr val="tx1"/>
              </a:solidFill>
              <a:latin typeface="NikoshBAN" panose="02000000000000000000" pitchFamily="2" charset="0"/>
              <a:cs typeface="NikoshBAN" panose="02000000000000000000" pitchFamily="2" charset="0"/>
            </a:endParaRPr>
          </a:p>
        </p:txBody>
      </p:sp>
      <p:sp>
        <p:nvSpPr>
          <p:cNvPr id="51" name="Oval 50"/>
          <p:cNvSpPr/>
          <p:nvPr/>
        </p:nvSpPr>
        <p:spPr>
          <a:xfrm>
            <a:off x="3288674" y="5296469"/>
            <a:ext cx="736699" cy="616148"/>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1688" b="1" dirty="0">
                <a:solidFill>
                  <a:schemeClr val="tx1"/>
                </a:solidFill>
                <a:latin typeface="NikoshBAN" panose="02000000000000000000" pitchFamily="2" charset="0"/>
                <a:cs typeface="NikoshBAN" panose="02000000000000000000" pitchFamily="2" charset="0"/>
              </a:rPr>
              <a:t>ক</a:t>
            </a:r>
            <a:endParaRPr lang="en-US" sz="1688" b="1" dirty="0">
              <a:solidFill>
                <a:schemeClr val="tx1"/>
              </a:solidFill>
              <a:latin typeface="NikoshBAN" panose="02000000000000000000" pitchFamily="2" charset="0"/>
              <a:cs typeface="NikoshBAN" panose="02000000000000000000" pitchFamily="2" charset="0"/>
            </a:endParaRPr>
          </a:p>
        </p:txBody>
      </p:sp>
      <p:sp>
        <p:nvSpPr>
          <p:cNvPr id="40" name="Oval 39"/>
          <p:cNvSpPr/>
          <p:nvPr/>
        </p:nvSpPr>
        <p:spPr>
          <a:xfrm>
            <a:off x="408117" y="463758"/>
            <a:ext cx="1573396" cy="1361391"/>
          </a:xfrm>
          <a:prstGeom prst="ellipse">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bn-IN" sz="1688" b="1" dirty="0">
                <a:solidFill>
                  <a:schemeClr val="tx1"/>
                </a:solidFill>
                <a:latin typeface="NikoshBAN" panose="02000000000000000000" pitchFamily="2" charset="0"/>
                <a:cs typeface="NikoshBAN" panose="02000000000000000000" pitchFamily="2" charset="0"/>
              </a:rPr>
              <a:t>সঠিক </a:t>
            </a:r>
            <a:r>
              <a:rPr lang="en-US" sz="1688" b="1" dirty="0">
                <a:solidFill>
                  <a:schemeClr val="tx1"/>
                </a:solidFill>
                <a:latin typeface="NikoshBAN" panose="02000000000000000000" pitchFamily="2" charset="0"/>
                <a:cs typeface="NikoshBAN" panose="02000000000000000000" pitchFamily="2" charset="0"/>
              </a:rPr>
              <a:t>উত্তরটি জেনে নেই </a:t>
            </a:r>
          </a:p>
        </p:txBody>
      </p:sp>
      <p:sp>
        <p:nvSpPr>
          <p:cNvPr id="66" name="Oval 65"/>
          <p:cNvSpPr/>
          <p:nvPr/>
        </p:nvSpPr>
        <p:spPr>
          <a:xfrm>
            <a:off x="66926" y="3901983"/>
            <a:ext cx="1573396" cy="1361391"/>
          </a:xfrm>
          <a:prstGeom prst="ellipse">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bn-IN" sz="1688" b="1" dirty="0">
                <a:solidFill>
                  <a:schemeClr val="tx1"/>
                </a:solidFill>
                <a:latin typeface="NikoshBAN" panose="02000000000000000000" pitchFamily="2" charset="0"/>
                <a:cs typeface="NikoshBAN" panose="02000000000000000000" pitchFamily="2" charset="0"/>
              </a:rPr>
              <a:t>সঠিক </a:t>
            </a:r>
            <a:r>
              <a:rPr lang="en-US" sz="1688" b="1" dirty="0">
                <a:solidFill>
                  <a:schemeClr val="tx1"/>
                </a:solidFill>
                <a:latin typeface="NikoshBAN" panose="02000000000000000000" pitchFamily="2" charset="0"/>
                <a:cs typeface="NikoshBAN" panose="02000000000000000000" pitchFamily="2" charset="0"/>
              </a:rPr>
              <a:t>উত্তরটি জেনে নেই </a:t>
            </a:r>
          </a:p>
        </p:txBody>
      </p:sp>
      <p:grpSp>
        <p:nvGrpSpPr>
          <p:cNvPr id="39" name="Group 38"/>
          <p:cNvGrpSpPr/>
          <p:nvPr/>
        </p:nvGrpSpPr>
        <p:grpSpPr>
          <a:xfrm>
            <a:off x="0" y="0"/>
            <a:ext cx="12205648" cy="6858000"/>
            <a:chOff x="24390" y="0"/>
            <a:chExt cx="12205648" cy="6858000"/>
          </a:xfrm>
        </p:grpSpPr>
        <p:cxnSp>
          <p:nvCxnSpPr>
            <p:cNvPr id="41" name="Straight Connector 40"/>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1364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2000"/>
                            </p:stCondLst>
                            <p:childTnLst>
                              <p:par>
                                <p:cTn id="64" presetID="47"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par>
                          <p:cTn id="69" fill="hold">
                            <p:stCondLst>
                              <p:cond delay="3000"/>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1000"/>
                            </p:stCondLst>
                            <p:childTnLst>
                              <p:par>
                                <p:cTn id="83" presetID="47"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2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childTnLst>
                          </p:cTn>
                        </p:par>
                        <p:par>
                          <p:cTn id="94" fill="hold">
                            <p:stCondLst>
                              <p:cond delay="3000"/>
                            </p:stCondLst>
                            <p:childTnLst>
                              <p:par>
                                <p:cTn id="95" presetID="47" presetClass="entr" presetSubtype="0" fill="hold" grpId="0" nodeType="after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1000"/>
                                        <p:tgtEl>
                                          <p:spTgt spid="36"/>
                                        </p:tgtEl>
                                      </p:cBhvr>
                                    </p:animEffect>
                                    <p:anim calcmode="lin" valueType="num">
                                      <p:cBhvr>
                                        <p:cTn id="98" dur="1000" fill="hold"/>
                                        <p:tgtEl>
                                          <p:spTgt spid="36"/>
                                        </p:tgtEl>
                                        <p:attrNameLst>
                                          <p:attrName>ppt_x</p:attrName>
                                        </p:attrNameLst>
                                      </p:cBhvr>
                                      <p:tavLst>
                                        <p:tav tm="0">
                                          <p:val>
                                            <p:strVal val="#ppt_x"/>
                                          </p:val>
                                        </p:tav>
                                        <p:tav tm="100000">
                                          <p:val>
                                            <p:strVal val="#ppt_x"/>
                                          </p:val>
                                        </p:tav>
                                      </p:tavLst>
                                    </p:anim>
                                    <p:anim calcmode="lin" valueType="num">
                                      <p:cBhvr>
                                        <p:cTn id="99" dur="1000" fill="hold"/>
                                        <p:tgtEl>
                                          <p:spTgt spid="36"/>
                                        </p:tgtEl>
                                        <p:attrNameLst>
                                          <p:attrName>ppt_y</p:attrName>
                                        </p:attrNameLst>
                                      </p:cBhvr>
                                      <p:tavLst>
                                        <p:tav tm="0">
                                          <p:val>
                                            <p:strVal val="#ppt_y-.1"/>
                                          </p:val>
                                        </p:tav>
                                        <p:tav tm="100000">
                                          <p:val>
                                            <p:strVal val="#ppt_y"/>
                                          </p:val>
                                        </p:tav>
                                      </p:tavLst>
                                    </p:anim>
                                  </p:childTnLst>
                                </p:cTn>
                              </p:par>
                            </p:childTnLst>
                          </p:cTn>
                        </p:par>
                        <p:par>
                          <p:cTn id="100" fill="hold">
                            <p:stCondLst>
                              <p:cond delay="4000"/>
                            </p:stCondLst>
                            <p:childTnLst>
                              <p:par>
                                <p:cTn id="101" presetID="47"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anim calcmode="lin" valueType="num">
                                      <p:cBhvr>
                                        <p:cTn id="104" dur="1000" fill="hold"/>
                                        <p:tgtEl>
                                          <p:spTgt spid="33"/>
                                        </p:tgtEl>
                                        <p:attrNameLst>
                                          <p:attrName>ppt_x</p:attrName>
                                        </p:attrNameLst>
                                      </p:cBhvr>
                                      <p:tavLst>
                                        <p:tav tm="0">
                                          <p:val>
                                            <p:strVal val="#ppt_x"/>
                                          </p:val>
                                        </p:tav>
                                        <p:tav tm="100000">
                                          <p:val>
                                            <p:strVal val="#ppt_x"/>
                                          </p:val>
                                        </p:tav>
                                      </p:tavLst>
                                    </p:anim>
                                    <p:anim calcmode="lin" valueType="num">
                                      <p:cBhvr>
                                        <p:cTn id="105" dur="1000" fill="hold"/>
                                        <p:tgtEl>
                                          <p:spTgt spid="33"/>
                                        </p:tgtEl>
                                        <p:attrNameLst>
                                          <p:attrName>ppt_y</p:attrName>
                                        </p:attrNameLst>
                                      </p:cBhvr>
                                      <p:tavLst>
                                        <p:tav tm="0">
                                          <p:val>
                                            <p:strVal val="#ppt_y-.1"/>
                                          </p:val>
                                        </p:tav>
                                        <p:tav tm="100000">
                                          <p:val>
                                            <p:strVal val="#ppt_y"/>
                                          </p:val>
                                        </p:tav>
                                      </p:tavLst>
                                    </p:anim>
                                  </p:childTnLst>
                                </p:cTn>
                              </p:par>
                            </p:childTnLst>
                          </p:cTn>
                        </p:par>
                        <p:par>
                          <p:cTn id="106" fill="hold">
                            <p:stCondLst>
                              <p:cond delay="5000"/>
                            </p:stCondLst>
                            <p:childTnLst>
                              <p:par>
                                <p:cTn id="107" presetID="47" presetClass="entr" presetSubtype="0"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6000"/>
                            </p:stCondLst>
                            <p:childTnLst>
                              <p:par>
                                <p:cTn id="113" presetID="47" presetClass="entr" presetSubtype="0" fill="hold" grpId="0"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1000"/>
                                        <p:tgtEl>
                                          <p:spTgt spid="34"/>
                                        </p:tgtEl>
                                      </p:cBhvr>
                                    </p:animEffect>
                                    <p:anim calcmode="lin" valueType="num">
                                      <p:cBhvr>
                                        <p:cTn id="116" dur="1000" fill="hold"/>
                                        <p:tgtEl>
                                          <p:spTgt spid="34"/>
                                        </p:tgtEl>
                                        <p:attrNameLst>
                                          <p:attrName>ppt_x</p:attrName>
                                        </p:attrNameLst>
                                      </p:cBhvr>
                                      <p:tavLst>
                                        <p:tav tm="0">
                                          <p:val>
                                            <p:strVal val="#ppt_x"/>
                                          </p:val>
                                        </p:tav>
                                        <p:tav tm="100000">
                                          <p:val>
                                            <p:strVal val="#ppt_x"/>
                                          </p:val>
                                        </p:tav>
                                      </p:tavLst>
                                    </p:anim>
                                    <p:anim calcmode="lin" valueType="num">
                                      <p:cBhvr>
                                        <p:cTn id="117" dur="1000" fill="hold"/>
                                        <p:tgtEl>
                                          <p:spTgt spid="34"/>
                                        </p:tgtEl>
                                        <p:attrNameLst>
                                          <p:attrName>ppt_y</p:attrName>
                                        </p:attrNameLst>
                                      </p:cBhvr>
                                      <p:tavLst>
                                        <p:tav tm="0">
                                          <p:val>
                                            <p:strVal val="#ppt_y-.1"/>
                                          </p:val>
                                        </p:tav>
                                        <p:tav tm="100000">
                                          <p:val>
                                            <p:strVal val="#ppt_y"/>
                                          </p:val>
                                        </p:tav>
                                      </p:tavLst>
                                    </p:anim>
                                  </p:childTnLst>
                                </p:cTn>
                              </p:par>
                            </p:childTnLst>
                          </p:cTn>
                        </p:par>
                        <p:par>
                          <p:cTn id="118" fill="hold">
                            <p:stCondLst>
                              <p:cond delay="7000"/>
                            </p:stCondLst>
                            <p:childTnLst>
                              <p:par>
                                <p:cTn id="119" presetID="47" presetClass="entr" presetSubtype="0"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1000"/>
                                        <p:tgtEl>
                                          <p:spTgt spid="38"/>
                                        </p:tgtEl>
                                      </p:cBhvr>
                                    </p:animEffect>
                                    <p:anim calcmode="lin" valueType="num">
                                      <p:cBhvr>
                                        <p:cTn id="122" dur="1000" fill="hold"/>
                                        <p:tgtEl>
                                          <p:spTgt spid="38"/>
                                        </p:tgtEl>
                                        <p:attrNameLst>
                                          <p:attrName>ppt_x</p:attrName>
                                        </p:attrNameLst>
                                      </p:cBhvr>
                                      <p:tavLst>
                                        <p:tav tm="0">
                                          <p:val>
                                            <p:strVal val="#ppt_x"/>
                                          </p:val>
                                        </p:tav>
                                        <p:tav tm="100000">
                                          <p:val>
                                            <p:strVal val="#ppt_x"/>
                                          </p:val>
                                        </p:tav>
                                      </p:tavLst>
                                    </p:anim>
                                    <p:anim calcmode="lin" valueType="num">
                                      <p:cBhvr>
                                        <p:cTn id="123" dur="1000" fill="hold"/>
                                        <p:tgtEl>
                                          <p:spTgt spid="38"/>
                                        </p:tgtEl>
                                        <p:attrNameLst>
                                          <p:attrName>ppt_y</p:attrName>
                                        </p:attrNameLst>
                                      </p:cBhvr>
                                      <p:tavLst>
                                        <p:tav tm="0">
                                          <p:val>
                                            <p:strVal val="#ppt_y-.1"/>
                                          </p:val>
                                        </p:tav>
                                        <p:tav tm="100000">
                                          <p:val>
                                            <p:strVal val="#ppt_y"/>
                                          </p:val>
                                        </p:tav>
                                      </p:tavLst>
                                    </p:anim>
                                  </p:childTnLst>
                                </p:cTn>
                              </p:par>
                            </p:childTnLst>
                          </p:cTn>
                        </p:par>
                        <p:par>
                          <p:cTn id="124" fill="hold">
                            <p:stCondLst>
                              <p:cond delay="8000"/>
                            </p:stCondLst>
                            <p:childTnLst>
                              <p:par>
                                <p:cTn id="125" presetID="47" presetClass="entr" presetSubtype="0" fill="hold" grpId="0" nodeType="after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1000"/>
                                        <p:tgtEl>
                                          <p:spTgt spid="35"/>
                                        </p:tgtEl>
                                      </p:cBhvr>
                                    </p:animEffect>
                                    <p:anim calcmode="lin" valueType="num">
                                      <p:cBhvr>
                                        <p:cTn id="128" dur="1000" fill="hold"/>
                                        <p:tgtEl>
                                          <p:spTgt spid="35"/>
                                        </p:tgtEl>
                                        <p:attrNameLst>
                                          <p:attrName>ppt_x</p:attrName>
                                        </p:attrNameLst>
                                      </p:cBhvr>
                                      <p:tavLst>
                                        <p:tav tm="0">
                                          <p:val>
                                            <p:strVal val="#ppt_x"/>
                                          </p:val>
                                        </p:tav>
                                        <p:tav tm="100000">
                                          <p:val>
                                            <p:strVal val="#ppt_x"/>
                                          </p:val>
                                        </p:tav>
                                      </p:tavLst>
                                    </p:anim>
                                    <p:anim calcmode="lin" valueType="num">
                                      <p:cBhvr>
                                        <p:cTn id="1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7" presetClass="entr" presetSubtype="0" fill="hold" grpId="0" nodeType="click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fade">
                                      <p:cBhvr>
                                        <p:cTn id="134" dur="1000"/>
                                        <p:tgtEl>
                                          <p:spTgt spid="66"/>
                                        </p:tgtEl>
                                      </p:cBhvr>
                                    </p:animEffect>
                                    <p:anim calcmode="lin" valueType="num">
                                      <p:cBhvr>
                                        <p:cTn id="135" dur="1000" fill="hold"/>
                                        <p:tgtEl>
                                          <p:spTgt spid="66"/>
                                        </p:tgtEl>
                                        <p:attrNameLst>
                                          <p:attrName>ppt_x</p:attrName>
                                        </p:attrNameLst>
                                      </p:cBhvr>
                                      <p:tavLst>
                                        <p:tav tm="0">
                                          <p:val>
                                            <p:strVal val="#ppt_x"/>
                                          </p:val>
                                        </p:tav>
                                        <p:tav tm="100000">
                                          <p:val>
                                            <p:strVal val="#ppt_x"/>
                                          </p:val>
                                        </p:tav>
                                      </p:tavLst>
                                    </p:anim>
                                    <p:anim calcmode="lin" valueType="num">
                                      <p:cBhvr>
                                        <p:cTn id="13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7" restart="whenNotActive" fill="hold" evtFilter="cancelBubble" nodeType="interactiveSeq">
                <p:stCondLst>
                  <p:cond evt="onClick" delay="0">
                    <p:tgtEl>
                      <p:spTgt spid="40"/>
                    </p:tgtEl>
                  </p:cond>
                </p:stCondLst>
                <p:endSync evt="end" delay="0">
                  <p:rtn val="all"/>
                </p:endSync>
                <p:childTnLst>
                  <p:par>
                    <p:cTn id="138" fill="hold">
                      <p:stCondLst>
                        <p:cond delay="0"/>
                      </p:stCondLst>
                      <p:childTnLst>
                        <p:par>
                          <p:cTn id="139" fill="hold">
                            <p:stCondLst>
                              <p:cond delay="0"/>
                            </p:stCondLst>
                            <p:childTnLst>
                              <p:par>
                                <p:cTn id="140" presetID="2" presetClass="entr" presetSubtype="8" fill="hold" grpId="0" nodeType="clickEffect">
                                  <p:stCondLst>
                                    <p:cond delay="0"/>
                                  </p:stCondLst>
                                  <p:childTnLst>
                                    <p:set>
                                      <p:cBhvr>
                                        <p:cTn id="141" dur="1" fill="hold">
                                          <p:stCondLst>
                                            <p:cond delay="0"/>
                                          </p:stCondLst>
                                        </p:cTn>
                                        <p:tgtEl>
                                          <p:spTgt spid="18"/>
                                        </p:tgtEl>
                                        <p:attrNameLst>
                                          <p:attrName>style.visibility</p:attrName>
                                        </p:attrNameLst>
                                      </p:cBhvr>
                                      <p:to>
                                        <p:strVal val="visible"/>
                                      </p:to>
                                    </p:set>
                                    <p:anim calcmode="lin" valueType="num">
                                      <p:cBhvr additive="base">
                                        <p:cTn id="142" dur="500" fill="hold"/>
                                        <p:tgtEl>
                                          <p:spTgt spid="18"/>
                                        </p:tgtEl>
                                        <p:attrNameLst>
                                          <p:attrName>ppt_x</p:attrName>
                                        </p:attrNameLst>
                                      </p:cBhvr>
                                      <p:tavLst>
                                        <p:tav tm="0">
                                          <p:val>
                                            <p:strVal val="0-#ppt_w/2"/>
                                          </p:val>
                                        </p:tav>
                                        <p:tav tm="100000">
                                          <p:val>
                                            <p:strVal val="#ppt_x"/>
                                          </p:val>
                                        </p:tav>
                                      </p:tavLst>
                                    </p:anim>
                                    <p:anim calcmode="lin" valueType="num">
                                      <p:cBhvr additive="base">
                                        <p:cTn id="14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0"/>
                  </p:tgtEl>
                </p:cond>
              </p:nextCondLst>
            </p:seq>
            <p:seq concurrent="1" nextAc="seek">
              <p:cTn id="144" restart="whenNotActive" fill="hold" evtFilter="cancelBubble" nodeType="interactiveSeq">
                <p:stCondLst>
                  <p:cond evt="onClick" delay="0">
                    <p:tgtEl>
                      <p:spTgt spid="66"/>
                    </p:tgtEl>
                  </p:cond>
                </p:stCondLst>
                <p:endSync evt="end" delay="0">
                  <p:rtn val="all"/>
                </p:endSync>
                <p:childTnLst>
                  <p:par>
                    <p:cTn id="145" fill="hold">
                      <p:stCondLst>
                        <p:cond delay="0"/>
                      </p:stCondLst>
                      <p:childTnLst>
                        <p:par>
                          <p:cTn id="146" fill="hold">
                            <p:stCondLst>
                              <p:cond delay="0"/>
                            </p:stCondLst>
                            <p:childTnLst>
                              <p:par>
                                <p:cTn id="147" presetID="2" presetClass="entr" presetSubtype="8" fill="hold" grpId="0" nodeType="clickEffect">
                                  <p:stCondLst>
                                    <p:cond delay="0"/>
                                  </p:stCondLst>
                                  <p:childTnLst>
                                    <p:set>
                                      <p:cBhvr>
                                        <p:cTn id="148" dur="1" fill="hold">
                                          <p:stCondLst>
                                            <p:cond delay="0"/>
                                          </p:stCondLst>
                                        </p:cTn>
                                        <p:tgtEl>
                                          <p:spTgt spid="51"/>
                                        </p:tgtEl>
                                        <p:attrNameLst>
                                          <p:attrName>style.visibility</p:attrName>
                                        </p:attrNameLst>
                                      </p:cBhvr>
                                      <p:to>
                                        <p:strVal val="visible"/>
                                      </p:to>
                                    </p:set>
                                    <p:anim calcmode="lin" valueType="num">
                                      <p:cBhvr additive="base">
                                        <p:cTn id="149" dur="500" fill="hold"/>
                                        <p:tgtEl>
                                          <p:spTgt spid="51"/>
                                        </p:tgtEl>
                                        <p:attrNameLst>
                                          <p:attrName>ppt_x</p:attrName>
                                        </p:attrNameLst>
                                      </p:cBhvr>
                                      <p:tavLst>
                                        <p:tav tm="0">
                                          <p:val>
                                            <p:strVal val="0-#ppt_w/2"/>
                                          </p:val>
                                        </p:tav>
                                        <p:tav tm="100000">
                                          <p:val>
                                            <p:strVal val="#ppt_x"/>
                                          </p:val>
                                        </p:tav>
                                      </p:tavLst>
                                    </p:anim>
                                    <p:anim calcmode="lin" valueType="num">
                                      <p:cBhvr additive="base">
                                        <p:cTn id="1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66"/>
                  </p:tgtEl>
                </p:cond>
              </p:nextCondLst>
            </p:seq>
          </p:childTnLst>
        </p:cTn>
      </p:par>
    </p:tnLst>
    <p:bldLst>
      <p:bldP spid="5" grpId="0" animBg="1"/>
      <p:bldP spid="6" grpId="0" animBg="1"/>
      <p:bldP spid="7" grpId="0" animBg="1"/>
      <p:bldP spid="8" grpId="0" animBg="1"/>
      <p:bldP spid="9" grpId="0" animBg="1"/>
      <p:bldP spid="10" grpId="0" animBg="1"/>
      <p:bldP spid="2" grpId="0" animBg="1"/>
      <p:bldP spid="11" grpId="0" animBg="1"/>
      <p:bldP spid="12" grpId="0" animBg="1"/>
      <p:bldP spid="13" grpId="0" animBg="1"/>
      <p:bldP spid="18"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51" grpId="0" animBg="1"/>
      <p:bldP spid="40" grpId="0" animBg="1"/>
      <p:bldP spid="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252440" y="321462"/>
            <a:ext cx="9687101" cy="2290467"/>
          </a:xfrm>
          <a:prstGeom prst="triangle">
            <a:avLst/>
          </a:prstGeom>
          <a:solidFill>
            <a:srgbClr val="00B0F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6000" b="1" dirty="0">
                <a:solidFill>
                  <a:schemeClr val="tx1"/>
                </a:solidFill>
                <a:latin typeface="NikoshBAN" panose="02000000000000000000" pitchFamily="2" charset="0"/>
                <a:cs typeface="NikoshBAN" panose="02000000000000000000" pitchFamily="2" charset="0"/>
              </a:rPr>
              <a:t>বাড়ির কাজ </a:t>
            </a:r>
            <a:endParaRPr lang="en-US" sz="6000" b="1" dirty="0">
              <a:solidFill>
                <a:schemeClr val="tx1"/>
              </a:solidFill>
              <a:latin typeface="NikoshBAN" panose="02000000000000000000" pitchFamily="2" charset="0"/>
              <a:cs typeface="NikoshBAN" panose="02000000000000000000" pitchFamily="2" charset="0"/>
            </a:endParaRPr>
          </a:p>
        </p:txBody>
      </p:sp>
      <p:grpSp>
        <p:nvGrpSpPr>
          <p:cNvPr id="6" name="Group 5"/>
          <p:cNvGrpSpPr/>
          <p:nvPr/>
        </p:nvGrpSpPr>
        <p:grpSpPr>
          <a:xfrm>
            <a:off x="2445990" y="2611929"/>
            <a:ext cx="7300019" cy="3683501"/>
            <a:chOff x="2614613" y="2786057"/>
            <a:chExt cx="7786687" cy="3929068"/>
          </a:xfrm>
          <a:solidFill>
            <a:schemeClr val="tx2">
              <a:lumMod val="60000"/>
              <a:lumOff val="40000"/>
            </a:schemeClr>
          </a:solidFill>
        </p:grpSpPr>
        <p:sp>
          <p:nvSpPr>
            <p:cNvPr id="2" name="Rectangle 1"/>
            <p:cNvSpPr/>
            <p:nvPr/>
          </p:nvSpPr>
          <p:spPr>
            <a:xfrm>
              <a:off x="2714616" y="2786057"/>
              <a:ext cx="7586662" cy="35718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b="1" dirty="0">
                <a:latin typeface="NikoshBAN" panose="02000000000000000000" pitchFamily="2" charset="0"/>
                <a:cs typeface="NikoshBAN" panose="02000000000000000000" pitchFamily="2" charset="0"/>
              </a:endParaRPr>
            </a:p>
          </p:txBody>
        </p:sp>
        <p:sp>
          <p:nvSpPr>
            <p:cNvPr id="5" name="Snip Same Side Corner Rectangle 4"/>
            <p:cNvSpPr/>
            <p:nvPr/>
          </p:nvSpPr>
          <p:spPr>
            <a:xfrm>
              <a:off x="2614613" y="6243638"/>
              <a:ext cx="7786687" cy="471487"/>
            </a:xfrm>
            <a:prstGeom prst="snip2SameRect">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grpSp>
      <p:sp>
        <p:nvSpPr>
          <p:cNvPr id="3" name="Rectangle 2"/>
          <p:cNvSpPr/>
          <p:nvPr/>
        </p:nvSpPr>
        <p:spPr>
          <a:xfrm>
            <a:off x="3269496" y="3624525"/>
            <a:ext cx="5979593" cy="1323439"/>
          </a:xfrm>
          <a:prstGeom prst="rect">
            <a:avLst/>
          </a:prstGeom>
          <a:ln>
            <a:solidFill>
              <a:schemeClr val="tx1"/>
            </a:solidFill>
          </a:ln>
        </p:spPr>
        <p:txBody>
          <a:bodyPr wrap="square">
            <a:spAutoFit/>
          </a:bodyPr>
          <a:lstStyle/>
          <a:p>
            <a:r>
              <a:rPr lang="bn-BD" sz="4000" dirty="0" smtClean="0">
                <a:latin typeface="NikoshBAN" panose="02000000000000000000" pitchFamily="2" charset="0"/>
                <a:cs typeface="NikoshBAN" panose="02000000000000000000" pitchFamily="2" charset="0"/>
              </a:rPr>
              <a:t>প্রকৃতি ঘনিষ্ঠ</a:t>
            </a:r>
            <a:r>
              <a:rPr lang="en-US" sz="40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গ্রামীণ জীবনের বর্ণনা</a:t>
            </a:r>
            <a:r>
              <a:rPr lang="bn-IN" sz="40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সম্বলিত অন্য একটি গল্প লেখ। </a:t>
            </a:r>
            <a:endParaRPr lang="en-US" sz="4000" dirty="0"/>
          </a:p>
        </p:txBody>
      </p:sp>
      <p:grpSp>
        <p:nvGrpSpPr>
          <p:cNvPr id="8" name="Group 7"/>
          <p:cNvGrpSpPr/>
          <p:nvPr/>
        </p:nvGrpSpPr>
        <p:grpSpPr>
          <a:xfrm>
            <a:off x="1204" y="0"/>
            <a:ext cx="12205648" cy="6858000"/>
            <a:chOff x="24390" y="0"/>
            <a:chExt cx="12205648" cy="6858000"/>
          </a:xfrm>
        </p:grpSpPr>
        <p:cxnSp>
          <p:nvCxnSpPr>
            <p:cNvPr id="9" name="Straight Connector 8"/>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7036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uble Wave 2"/>
          <p:cNvSpPr/>
          <p:nvPr/>
        </p:nvSpPr>
        <p:spPr>
          <a:xfrm rot="16200000">
            <a:off x="-1515229" y="2167709"/>
            <a:ext cx="6319906" cy="2481435"/>
          </a:xfrm>
          <a:prstGeom prst="doubleWave">
            <a:avLst/>
          </a:prstGeom>
          <a:solidFill>
            <a:srgbClr val="00B0F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err="1" smtClean="0">
                <a:solidFill>
                  <a:schemeClr val="tx1"/>
                </a:solidFill>
                <a:latin typeface="NikoshBAN" panose="02000000000000000000" pitchFamily="2" charset="0"/>
                <a:cs typeface="NikoshBAN" panose="02000000000000000000" pitchFamily="2" charset="0"/>
              </a:rPr>
              <a:t>সবাইকে</a:t>
            </a:r>
            <a:r>
              <a:rPr lang="en-US" sz="7200" b="1" i="1" dirty="0" smtClean="0">
                <a:solidFill>
                  <a:schemeClr val="tx1"/>
                </a:solidFill>
                <a:latin typeface="NikoshBAN" panose="02000000000000000000" pitchFamily="2" charset="0"/>
                <a:cs typeface="NikoshBAN" panose="02000000000000000000" pitchFamily="2" charset="0"/>
              </a:rPr>
              <a:t> </a:t>
            </a:r>
            <a:r>
              <a:rPr lang="en-US" sz="7200" b="1" i="1" dirty="0" err="1" smtClean="0">
                <a:solidFill>
                  <a:schemeClr val="tx1"/>
                </a:solidFill>
                <a:latin typeface="NikoshBAN" panose="02000000000000000000" pitchFamily="2" charset="0"/>
                <a:cs typeface="NikoshBAN" panose="02000000000000000000" pitchFamily="2" charset="0"/>
              </a:rPr>
              <a:t>ধন্যবাদ</a:t>
            </a:r>
            <a:endParaRPr lang="en-US" sz="7200" b="1" i="1"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128" y="77724"/>
            <a:ext cx="8881872" cy="6661404"/>
          </a:xfrm>
          <a:prstGeom prst="rect">
            <a:avLst/>
          </a:prstGeom>
        </p:spPr>
      </p:pic>
      <p:grpSp>
        <p:nvGrpSpPr>
          <p:cNvPr id="6" name="Group 5"/>
          <p:cNvGrpSpPr/>
          <p:nvPr/>
        </p:nvGrpSpPr>
        <p:grpSpPr>
          <a:xfrm>
            <a:off x="0" y="-20574"/>
            <a:ext cx="12205648" cy="6858000"/>
            <a:chOff x="24390" y="0"/>
            <a:chExt cx="12205648" cy="6858000"/>
          </a:xfrm>
        </p:grpSpPr>
        <p:cxnSp>
          <p:nvCxnSpPr>
            <p:cNvPr id="7" name="Straight Connector 6"/>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4632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3757" y="1420322"/>
            <a:ext cx="10318284" cy="5557993"/>
            <a:chOff x="7043784" y="749978"/>
            <a:chExt cx="5163112" cy="358851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3784" y="749978"/>
              <a:ext cx="5163112" cy="3588510"/>
            </a:xfrm>
            <a:prstGeom prst="rect">
              <a:avLst/>
            </a:prstGeom>
          </p:spPr>
        </p:pic>
        <p:sp>
          <p:nvSpPr>
            <p:cNvPr id="4" name="Rectangle 3"/>
            <p:cNvSpPr/>
            <p:nvPr/>
          </p:nvSpPr>
          <p:spPr>
            <a:xfrm>
              <a:off x="7276275" y="927438"/>
              <a:ext cx="2247921" cy="2923993"/>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5" name="Rectangle 4"/>
            <p:cNvSpPr/>
            <p:nvPr/>
          </p:nvSpPr>
          <p:spPr>
            <a:xfrm>
              <a:off x="9675666" y="927438"/>
              <a:ext cx="2309677" cy="2923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cap="none" spc="0" dirty="0" smtClean="0">
                  <a:ln/>
                  <a:solidFill>
                    <a:schemeClr val="tx1"/>
                  </a:solidFill>
                  <a:effectLst/>
                  <a:latin typeface="NikoshBAN" pitchFamily="2" charset="0"/>
                  <a:cs typeface="NikoshBAN" pitchFamily="2" charset="0"/>
                </a:rPr>
                <a:t>শ্রেণি</a:t>
              </a:r>
              <a:r>
                <a:rPr lang="en-US" sz="2800" b="1" dirty="0" smtClean="0">
                  <a:ln/>
                  <a:solidFill>
                    <a:schemeClr val="tx1"/>
                  </a:solidFill>
                  <a:latin typeface="NikoshBAN" pitchFamily="2" charset="0"/>
                  <a:cs typeface="NikoshBAN" pitchFamily="2" charset="0"/>
                </a:rPr>
                <a:t>:</a:t>
              </a:r>
              <a:r>
                <a:rPr lang="bn-BD" sz="2800" b="1" cap="none" spc="0" dirty="0" smtClean="0">
                  <a:ln/>
                  <a:solidFill>
                    <a:schemeClr val="tx1"/>
                  </a:solidFill>
                  <a:effectLst/>
                  <a:latin typeface="NikoshBAN" pitchFamily="2" charset="0"/>
                  <a:cs typeface="NikoshBAN" pitchFamily="2" charset="0"/>
                </a:rPr>
                <a:t> ৯ম</a:t>
              </a:r>
              <a:r>
                <a:rPr lang="bn-IN" sz="2800" b="1" cap="none" spc="0" dirty="0" smtClean="0">
                  <a:ln/>
                  <a:solidFill>
                    <a:schemeClr val="tx1"/>
                  </a:solidFill>
                  <a:effectLst/>
                  <a:latin typeface="NikoshBAN" pitchFamily="2" charset="0"/>
                  <a:cs typeface="NikoshBAN" pitchFamily="2" charset="0"/>
                </a:rPr>
                <a:t>/</a:t>
              </a:r>
              <a:r>
                <a:rPr lang="bn-BD" sz="2800" b="1" cap="none" spc="0" dirty="0" smtClean="0">
                  <a:ln/>
                  <a:solidFill>
                    <a:schemeClr val="tx1"/>
                  </a:solidFill>
                  <a:effectLst/>
                  <a:latin typeface="NikoshBAN" pitchFamily="2" charset="0"/>
                  <a:cs typeface="NikoshBAN" pitchFamily="2" charset="0"/>
                </a:rPr>
                <a:t>১০ম</a:t>
              </a:r>
            </a:p>
            <a:p>
              <a:pPr algn="ctr"/>
              <a:r>
                <a:rPr lang="bn-BD" sz="2800" b="1" cap="none" spc="0" dirty="0" smtClean="0">
                  <a:ln/>
                  <a:solidFill>
                    <a:schemeClr val="tx1"/>
                  </a:solidFill>
                  <a:effectLst/>
                  <a:latin typeface="NikoshBAN" pitchFamily="2" charset="0"/>
                  <a:cs typeface="NikoshBAN" pitchFamily="2" charset="0"/>
                </a:rPr>
                <a:t>বিষয়ঃ বাংলা ১ম</a:t>
              </a:r>
            </a:p>
            <a:p>
              <a:pPr algn="ctr"/>
              <a:r>
                <a:rPr lang="bn-BD" sz="2800" b="1" cap="none" spc="0" dirty="0" smtClean="0">
                  <a:ln/>
                  <a:solidFill>
                    <a:schemeClr val="tx1"/>
                  </a:solidFill>
                  <a:effectLst/>
                  <a:latin typeface="NikoshBAN" pitchFamily="2" charset="0"/>
                  <a:cs typeface="NikoshBAN" pitchFamily="2" charset="0"/>
                </a:rPr>
                <a:t>    (</a:t>
              </a:r>
              <a:r>
                <a:rPr lang="en-US" sz="2800" b="1" dirty="0" smtClean="0">
                  <a:ln/>
                  <a:solidFill>
                    <a:schemeClr val="tx1"/>
                  </a:solidFill>
                  <a:latin typeface="NikoshBAN" pitchFamily="2" charset="0"/>
                  <a:cs typeface="NikoshBAN" pitchFamily="2" charset="0"/>
                </a:rPr>
                <a:t>গ</a:t>
              </a:r>
              <a:r>
                <a:rPr lang="bn-BD" sz="2800" b="1" cap="none" spc="0" dirty="0" smtClean="0">
                  <a:ln/>
                  <a:solidFill>
                    <a:schemeClr val="tx1"/>
                  </a:solidFill>
                  <a:effectLst/>
                  <a:latin typeface="NikoshBAN" pitchFamily="2" charset="0"/>
                  <a:cs typeface="NikoshBAN" pitchFamily="2" charset="0"/>
                </a:rPr>
                <a:t>দ্যাংশ)</a:t>
              </a:r>
            </a:p>
            <a:p>
              <a:pPr algn="ctr"/>
              <a:r>
                <a:rPr lang="bn-BD" sz="2800" b="1" cap="none" spc="0" dirty="0" smtClean="0">
                  <a:ln/>
                  <a:solidFill>
                    <a:schemeClr val="tx1"/>
                  </a:solidFill>
                  <a:effectLst/>
                  <a:latin typeface="NikoshBAN" pitchFamily="2" charset="0"/>
                  <a:cs typeface="NikoshBAN" pitchFamily="2" charset="0"/>
                </a:rPr>
                <a:t>সময়ঃ ৫০ মিনিট</a:t>
              </a:r>
              <a:endParaRPr lang="en-US" sz="2800" b="1" cap="none" spc="0" dirty="0" smtClean="0">
                <a:ln/>
                <a:solidFill>
                  <a:schemeClr val="tx1"/>
                </a:solidFill>
                <a:effectLst/>
                <a:latin typeface="NikoshBAN" pitchFamily="2" charset="0"/>
                <a:cs typeface="NikoshBAN" pitchFamily="2" charset="0"/>
              </a:endParaRPr>
            </a:p>
            <a:p>
              <a:pPr algn="ctr"/>
              <a:r>
                <a:rPr lang="en-US" sz="2400" b="1" cap="none" spc="0" dirty="0" err="1" smtClean="0">
                  <a:ln/>
                  <a:solidFill>
                    <a:schemeClr val="tx1"/>
                  </a:solidFill>
                  <a:effectLst/>
                  <a:latin typeface="NikoshBAN" pitchFamily="2" charset="0"/>
                  <a:cs typeface="NikoshBAN" pitchFamily="2" charset="0"/>
                </a:rPr>
                <a:t>তারিখঃ</a:t>
              </a:r>
              <a:r>
                <a:rPr lang="en-US" sz="2400" b="1" cap="none" spc="0" dirty="0" smtClean="0">
                  <a:ln/>
                  <a:solidFill>
                    <a:schemeClr val="tx1"/>
                  </a:solidFill>
                  <a:effectLst/>
                  <a:latin typeface="NikoshBAN" pitchFamily="2" charset="0"/>
                  <a:cs typeface="NikoshBAN" pitchFamily="2" charset="0"/>
                </a:rPr>
                <a:t> </a:t>
              </a:r>
              <a:r>
                <a:rPr lang="en-US" sz="2400" b="1" dirty="0" smtClean="0">
                  <a:ln/>
                  <a:solidFill>
                    <a:schemeClr val="tx1"/>
                  </a:solidFill>
                  <a:latin typeface="NikoshBAN" pitchFamily="2" charset="0"/>
                  <a:cs typeface="NikoshBAN" pitchFamily="2" charset="0"/>
                </a:rPr>
                <a:t>১1</a:t>
              </a:r>
              <a:r>
                <a:rPr lang="en-US" sz="2400" b="1" cap="none" spc="0" dirty="0" smtClean="0">
                  <a:ln/>
                  <a:solidFill>
                    <a:schemeClr val="tx1"/>
                  </a:solidFill>
                  <a:effectLst/>
                  <a:latin typeface="NikoshBAN" pitchFamily="2" charset="0"/>
                  <a:cs typeface="NikoshBAN" pitchFamily="2" charset="0"/>
                </a:rPr>
                <a:t>/০৩/২০২০ইং</a:t>
              </a:r>
              <a:endParaRPr lang="en-US" sz="2400" b="1" cap="none" spc="0" dirty="0">
                <a:ln/>
                <a:solidFill>
                  <a:schemeClr val="tx1"/>
                </a:solidFill>
                <a:effectLst/>
              </a:endParaRPr>
            </a:p>
          </p:txBody>
        </p:sp>
      </p:grpSp>
      <p:sp>
        <p:nvSpPr>
          <p:cNvPr id="6" name="Rounded Rectangle 5"/>
          <p:cNvSpPr/>
          <p:nvPr/>
        </p:nvSpPr>
        <p:spPr>
          <a:xfrm>
            <a:off x="3474231" y="67377"/>
            <a:ext cx="4129237" cy="121819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a:solidFill>
                  <a:schemeClr val="tx1"/>
                </a:solidFill>
                <a:latin typeface="NikoshBAN" panose="02000000000000000000" pitchFamily="2" charset="0"/>
                <a:cs typeface="NikoshBAN" panose="02000000000000000000" pitchFamily="2" charset="0"/>
              </a:rPr>
              <a:t>পাঠ পরিচিতি </a:t>
            </a:r>
            <a:endParaRPr lang="en-US" sz="7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072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4129945" y="437697"/>
            <a:ext cx="3932109" cy="732197"/>
          </a:xfrm>
          <a:prstGeom prst="round2DiagRect">
            <a:avLst/>
          </a:prstGeom>
          <a:solidFill>
            <a:srgbClr val="00B0F0"/>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NikoshBAN" panose="02000000000000000000" pitchFamily="2" charset="0"/>
                <a:cs typeface="NikoshBAN" panose="02000000000000000000" pitchFamily="2" charset="0"/>
              </a:rPr>
              <a:t>চিত্রে</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কী</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দেখছো</a:t>
            </a:r>
            <a:r>
              <a:rPr lang="en-US" sz="4400" b="1" dirty="0" smtClean="0">
                <a:solidFill>
                  <a:schemeClr val="tx1"/>
                </a:solidFill>
                <a:latin typeface="NikoshBAN" panose="02000000000000000000" pitchFamily="2" charset="0"/>
                <a:cs typeface="NikoshBAN" panose="02000000000000000000" pitchFamily="2" charset="0"/>
              </a:rPr>
              <a:t>? </a:t>
            </a:r>
            <a:endParaRPr lang="en-US" sz="4400" b="1"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65" y="2037228"/>
            <a:ext cx="5526741" cy="4145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376" y="2037228"/>
            <a:ext cx="5582271" cy="4145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5" name="Group 4"/>
          <p:cNvGrpSpPr/>
          <p:nvPr/>
        </p:nvGrpSpPr>
        <p:grpSpPr>
          <a:xfrm>
            <a:off x="0" y="0"/>
            <a:ext cx="12205648" cy="6858000"/>
            <a:chOff x="24390" y="0"/>
            <a:chExt cx="12205648" cy="6858000"/>
          </a:xfrm>
        </p:grpSpPr>
        <p:cxnSp>
          <p:nvCxnSpPr>
            <p:cNvPr id="6" name="Straight Connector 5"/>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785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4119461" y="948923"/>
            <a:ext cx="3784798" cy="2289861"/>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4" name="Round Diagonal Corner Rectangle 3"/>
          <p:cNvSpPr/>
          <p:nvPr/>
        </p:nvSpPr>
        <p:spPr>
          <a:xfrm>
            <a:off x="8187033" y="876335"/>
            <a:ext cx="3616523" cy="2116336"/>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5" name="Round Diagonal Corner Rectangle 4"/>
          <p:cNvSpPr/>
          <p:nvPr/>
        </p:nvSpPr>
        <p:spPr>
          <a:xfrm>
            <a:off x="8187033" y="3163540"/>
            <a:ext cx="3616523" cy="2417713"/>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9" name="Rectangle 8"/>
          <p:cNvSpPr/>
          <p:nvPr/>
        </p:nvSpPr>
        <p:spPr>
          <a:xfrm>
            <a:off x="390615" y="5762967"/>
            <a:ext cx="3213074" cy="602753"/>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625" b="1" dirty="0">
                <a:solidFill>
                  <a:schemeClr val="tx1"/>
                </a:solidFill>
                <a:latin typeface="NikoshBAN" panose="02000000000000000000" pitchFamily="2" charset="0"/>
                <a:cs typeface="NikoshBAN" panose="02000000000000000000" pitchFamily="2" charset="0"/>
              </a:rPr>
              <a:t>আম ও আমগাছ </a:t>
            </a:r>
            <a:endParaRPr lang="en-US" sz="2625" b="1"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244097" y="5762967"/>
            <a:ext cx="3455789" cy="602753"/>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625" b="1" dirty="0">
                <a:solidFill>
                  <a:schemeClr val="tx1"/>
                </a:solidFill>
                <a:latin typeface="NikoshBAN" panose="02000000000000000000" pitchFamily="2" charset="0"/>
                <a:cs typeface="NikoshBAN" panose="02000000000000000000" pitchFamily="2" charset="0"/>
              </a:rPr>
              <a:t> আমের বীজ বা আঁটি </a:t>
            </a:r>
            <a:endParaRPr lang="en-US" sz="2625" b="1" dirty="0">
              <a:solidFill>
                <a:schemeClr val="tx1"/>
              </a:solidFill>
              <a:latin typeface="NikoshBAN" panose="02000000000000000000" pitchFamily="2" charset="0"/>
              <a:cs typeface="NikoshBAN" panose="02000000000000000000" pitchFamily="2" charset="0"/>
            </a:endParaRPr>
          </a:p>
        </p:txBody>
      </p:sp>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b="14265"/>
          <a:stretch/>
        </p:blipFill>
        <p:spPr>
          <a:xfrm>
            <a:off x="267085" y="484094"/>
            <a:ext cx="3213074" cy="2615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9461" y="3342146"/>
            <a:ext cx="3679128" cy="22391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086" y="3265833"/>
            <a:ext cx="3213074" cy="2315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ound Diagonal Corner Rectangle 23"/>
          <p:cNvSpPr/>
          <p:nvPr/>
        </p:nvSpPr>
        <p:spPr>
          <a:xfrm>
            <a:off x="4039883" y="117995"/>
            <a:ext cx="3932109" cy="732197"/>
          </a:xfrm>
          <a:prstGeom prst="round2DiagRect">
            <a:avLst/>
          </a:prstGeom>
          <a:solidFill>
            <a:srgbClr val="00B0F0"/>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NikoshBAN" panose="02000000000000000000" pitchFamily="2" charset="0"/>
                <a:cs typeface="NikoshBAN" panose="02000000000000000000" pitchFamily="2" charset="0"/>
              </a:rPr>
              <a:t>চিত্রে</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কী</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দেখছো</a:t>
            </a:r>
            <a:r>
              <a:rPr lang="en-US" sz="4400" b="1" dirty="0" smtClean="0">
                <a:solidFill>
                  <a:schemeClr val="tx1"/>
                </a:solidFill>
                <a:latin typeface="NikoshBAN" panose="02000000000000000000" pitchFamily="2" charset="0"/>
                <a:cs typeface="NikoshBAN" panose="02000000000000000000" pitchFamily="2" charset="0"/>
              </a:rPr>
              <a:t>? </a:t>
            </a:r>
            <a:endParaRPr lang="en-US" sz="4400" b="1" dirty="0">
              <a:solidFill>
                <a:schemeClr val="tx1"/>
              </a:solidFill>
              <a:latin typeface="NikoshBAN" panose="02000000000000000000" pitchFamily="2" charset="0"/>
              <a:cs typeface="NikoshBAN" panose="02000000000000000000" pitchFamily="2" charset="0"/>
            </a:endParaRPr>
          </a:p>
        </p:txBody>
      </p:sp>
      <p:grpSp>
        <p:nvGrpSpPr>
          <p:cNvPr id="25" name="Group 24"/>
          <p:cNvGrpSpPr/>
          <p:nvPr/>
        </p:nvGrpSpPr>
        <p:grpSpPr>
          <a:xfrm>
            <a:off x="0" y="0"/>
            <a:ext cx="12205648" cy="6858000"/>
            <a:chOff x="24390" y="0"/>
            <a:chExt cx="12205648" cy="6858000"/>
          </a:xfrm>
        </p:grpSpPr>
        <p:cxnSp>
          <p:nvCxnSpPr>
            <p:cNvPr id="26" name="Straight Connector 25"/>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6889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par>
                                <p:cTn id="38" presetID="53" presetClass="entr" presetSubtype="16"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9" grpId="0" animBg="1"/>
      <p:bldP spid="11"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779" y="1195488"/>
            <a:ext cx="7087736" cy="4752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ound Diagonal Corner Rectangle 8"/>
          <p:cNvSpPr/>
          <p:nvPr/>
        </p:nvSpPr>
        <p:spPr>
          <a:xfrm>
            <a:off x="4129944" y="319749"/>
            <a:ext cx="3932109" cy="732197"/>
          </a:xfrm>
          <a:prstGeom prst="round2DiagRect">
            <a:avLst/>
          </a:prstGeom>
          <a:solidFill>
            <a:srgbClr val="00B0F0"/>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NikoshBAN" panose="02000000000000000000" pitchFamily="2" charset="0"/>
                <a:cs typeface="NikoshBAN" panose="02000000000000000000" pitchFamily="2" charset="0"/>
              </a:rPr>
              <a:t>চিত্রে</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কী</a:t>
            </a:r>
            <a:r>
              <a:rPr lang="en-US" sz="4400" b="1" dirty="0" smtClean="0">
                <a:solidFill>
                  <a:schemeClr val="tx1"/>
                </a:solidFill>
                <a:latin typeface="NikoshBAN" panose="02000000000000000000" pitchFamily="2" charset="0"/>
                <a:cs typeface="NikoshBAN" panose="02000000000000000000" pitchFamily="2" charset="0"/>
              </a:rPr>
              <a:t> </a:t>
            </a:r>
            <a:r>
              <a:rPr lang="en-US" sz="4400" b="1" dirty="0" err="1" smtClean="0">
                <a:solidFill>
                  <a:schemeClr val="tx1"/>
                </a:solidFill>
                <a:latin typeface="NikoshBAN" panose="02000000000000000000" pitchFamily="2" charset="0"/>
                <a:cs typeface="NikoshBAN" panose="02000000000000000000" pitchFamily="2" charset="0"/>
              </a:rPr>
              <a:t>দেখছো</a:t>
            </a:r>
            <a:r>
              <a:rPr lang="en-US" sz="4400" b="1" dirty="0" smtClean="0">
                <a:solidFill>
                  <a:schemeClr val="tx1"/>
                </a:solidFill>
                <a:latin typeface="NikoshBAN" panose="02000000000000000000" pitchFamily="2" charset="0"/>
                <a:cs typeface="NikoshBAN" panose="02000000000000000000" pitchFamily="2" charset="0"/>
              </a:rPr>
              <a:t>? </a:t>
            </a:r>
            <a:endParaRPr lang="en-US" sz="4400" b="1"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4266560" y="6010140"/>
            <a:ext cx="3686175" cy="64293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b="1" dirty="0" smtClean="0">
                <a:solidFill>
                  <a:schemeClr val="tx1"/>
                </a:solidFill>
                <a:latin typeface="NikoshBAN" panose="02000000000000000000" pitchFamily="2" charset="0"/>
                <a:cs typeface="NikoshBAN" panose="02000000000000000000" pitchFamily="2" charset="0"/>
              </a:rPr>
              <a:t>আম আঁটির ভেঁপু </a:t>
            </a:r>
            <a:endParaRPr lang="en-US" sz="2800" b="1" dirty="0">
              <a:solidFill>
                <a:schemeClr val="tx1"/>
              </a:solidFill>
              <a:latin typeface="NikoshBAN" panose="02000000000000000000" pitchFamily="2" charset="0"/>
              <a:cs typeface="NikoshBAN" panose="02000000000000000000" pitchFamily="2" charset="0"/>
            </a:endParaRPr>
          </a:p>
        </p:txBody>
      </p:sp>
      <p:grpSp>
        <p:nvGrpSpPr>
          <p:cNvPr id="11" name="Group 10"/>
          <p:cNvGrpSpPr/>
          <p:nvPr/>
        </p:nvGrpSpPr>
        <p:grpSpPr>
          <a:xfrm>
            <a:off x="6823" y="62586"/>
            <a:ext cx="12205648" cy="6858000"/>
            <a:chOff x="24390" y="0"/>
            <a:chExt cx="12205648" cy="6858000"/>
          </a:xfrm>
        </p:grpSpPr>
        <p:cxnSp>
          <p:nvCxnSpPr>
            <p:cNvPr id="12" name="Straight Connector 11"/>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019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33565" y="2042562"/>
            <a:ext cx="4554103" cy="1107996"/>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6600" dirty="0" smtClean="0">
                <a:latin typeface="NikoshBAN" panose="02000000000000000000" pitchFamily="2" charset="0"/>
                <a:cs typeface="NikoshBAN" panose="02000000000000000000" pitchFamily="2" charset="0"/>
              </a:rPr>
              <a:t>আম-আঁটির ভেঁপু</a:t>
            </a:r>
            <a:endParaRPr lang="en-US" sz="66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269" t="14296" r="41419"/>
          <a:stretch/>
        </p:blipFill>
        <p:spPr>
          <a:xfrm>
            <a:off x="277986" y="344144"/>
            <a:ext cx="5756409" cy="6204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ubtitle 2"/>
          <p:cNvSpPr txBox="1">
            <a:spLocks/>
          </p:cNvSpPr>
          <p:nvPr/>
        </p:nvSpPr>
        <p:spPr>
          <a:xfrm>
            <a:off x="6703550" y="3390900"/>
            <a:ext cx="5322298" cy="1219200"/>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bn-IN" sz="4400" b="1" dirty="0" smtClean="0">
                <a:ln/>
                <a:solidFill>
                  <a:srgbClr val="002060"/>
                </a:solidFill>
                <a:latin typeface="NikoshBAN" panose="02000000000000000000" pitchFamily="2" charset="0"/>
                <a:cs typeface="NikoshBAN" panose="02000000000000000000" pitchFamily="2" charset="0"/>
              </a:rPr>
              <a:t>বিভূতিভূষণ বন্দ্যোপাধ্যায় </a:t>
            </a:r>
            <a:endParaRPr lang="en-US" sz="4400" b="1" dirty="0">
              <a:ln/>
              <a:solidFill>
                <a:srgbClr val="002060"/>
              </a:solidFill>
              <a:latin typeface="NikoshBAN" panose="02000000000000000000" pitchFamily="2" charset="0"/>
              <a:cs typeface="NikoshBAN" panose="02000000000000000000" pitchFamily="2" charset="0"/>
            </a:endParaRPr>
          </a:p>
        </p:txBody>
      </p:sp>
      <p:grpSp>
        <p:nvGrpSpPr>
          <p:cNvPr id="12" name="Group 11"/>
          <p:cNvGrpSpPr/>
          <p:nvPr/>
        </p:nvGrpSpPr>
        <p:grpSpPr>
          <a:xfrm>
            <a:off x="152400" y="152400"/>
            <a:ext cx="12205648" cy="6858000"/>
            <a:chOff x="24390" y="0"/>
            <a:chExt cx="12205648" cy="6858000"/>
          </a:xfrm>
        </p:grpSpPr>
        <p:cxnSp>
          <p:nvCxnSpPr>
            <p:cNvPr id="13" name="Straight Connector 12"/>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267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428381" y="335022"/>
            <a:ext cx="3335238" cy="781084"/>
          </a:xfrm>
          <a:prstGeom prst="round2DiagRect">
            <a:avLst/>
          </a:prstGeom>
          <a:solidFill>
            <a:srgbClr val="00B0F0"/>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chemeClr val="tx1"/>
                </a:solidFill>
                <a:latin typeface="NikoshBAN" panose="02000000000000000000" pitchFamily="2" charset="0"/>
                <a:cs typeface="NikoshBAN" panose="02000000000000000000" pitchFamily="2" charset="0"/>
              </a:rPr>
              <a:t>শিখনফল</a:t>
            </a:r>
            <a:r>
              <a:rPr lang="bn-IN" sz="3000" b="1" dirty="0">
                <a:solidFill>
                  <a:schemeClr val="tx1"/>
                </a:solidFill>
                <a:latin typeface="NikoshBAN" panose="02000000000000000000" pitchFamily="2" charset="0"/>
                <a:cs typeface="NikoshBAN" panose="02000000000000000000" pitchFamily="2" charset="0"/>
              </a:rPr>
              <a:t> </a:t>
            </a:r>
            <a:endParaRPr lang="en-US" sz="3000" b="1" dirty="0">
              <a:solidFill>
                <a:schemeClr val="tx1"/>
              </a:solidFill>
              <a:latin typeface="NikoshBAN" panose="02000000000000000000" pitchFamily="2" charset="0"/>
              <a:cs typeface="NikoshBAN" panose="02000000000000000000" pitchFamily="2" charset="0"/>
            </a:endParaRPr>
          </a:p>
        </p:txBody>
      </p:sp>
      <p:sp>
        <p:nvSpPr>
          <p:cNvPr id="2" name="Horizontal Scroll 1"/>
          <p:cNvSpPr/>
          <p:nvPr/>
        </p:nvSpPr>
        <p:spPr>
          <a:xfrm>
            <a:off x="555994" y="1508310"/>
            <a:ext cx="6046512" cy="753036"/>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b="1" u="sng" dirty="0" smtClean="0">
                <a:solidFill>
                  <a:schemeClr val="tx1"/>
                </a:solidFill>
                <a:latin typeface="NikoshBAN" panose="02000000000000000000" pitchFamily="2" charset="0"/>
                <a:cs typeface="NikoshBAN" panose="02000000000000000000" pitchFamily="2" charset="0"/>
              </a:rPr>
              <a:t>এই পাঠশেষে শিক্ষার্থীরা...</a:t>
            </a:r>
            <a:endParaRPr lang="bn-IN" sz="4000" b="1" dirty="0">
              <a:solidFill>
                <a:schemeClr val="tx1"/>
              </a:solidFill>
              <a:latin typeface="NikoshBAN" panose="02000000000000000000" pitchFamily="2" charset="0"/>
              <a:cs typeface="NikoshBAN" panose="02000000000000000000" pitchFamily="2" charset="0"/>
            </a:endParaRPr>
          </a:p>
        </p:txBody>
      </p:sp>
      <p:sp>
        <p:nvSpPr>
          <p:cNvPr id="6" name="Horizontal Scroll 5"/>
          <p:cNvSpPr/>
          <p:nvPr/>
        </p:nvSpPr>
        <p:spPr>
          <a:xfrm>
            <a:off x="1136031" y="2261346"/>
            <a:ext cx="6985993" cy="753036"/>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1469" indent="-321469">
              <a:buFont typeface="Wingdings" panose="05000000000000000000" pitchFamily="2" charset="2"/>
              <a:buChar char="q"/>
            </a:pPr>
            <a:r>
              <a:rPr lang="bn-IN" sz="3200" b="1" dirty="0" smtClean="0">
                <a:solidFill>
                  <a:schemeClr val="tx1"/>
                </a:solidFill>
                <a:latin typeface="NikoshBAN" panose="02000000000000000000" pitchFamily="2" charset="0"/>
                <a:cs typeface="NikoshBAN" panose="02000000000000000000" pitchFamily="2" charset="0"/>
              </a:rPr>
              <a:t>লেখক পরিচিতি বলতে পারবে।</a:t>
            </a:r>
            <a:endParaRPr lang="bn-IN" sz="3200" b="1" dirty="0">
              <a:solidFill>
                <a:schemeClr val="tx1"/>
              </a:solidFill>
              <a:latin typeface="NikoshBAN" panose="02000000000000000000" pitchFamily="2" charset="0"/>
              <a:cs typeface="NikoshBAN" panose="02000000000000000000" pitchFamily="2" charset="0"/>
            </a:endParaRPr>
          </a:p>
        </p:txBody>
      </p:sp>
      <p:sp>
        <p:nvSpPr>
          <p:cNvPr id="7" name="Horizontal Scroll 6"/>
          <p:cNvSpPr/>
          <p:nvPr/>
        </p:nvSpPr>
        <p:spPr>
          <a:xfrm>
            <a:off x="1810340" y="3174316"/>
            <a:ext cx="8436319" cy="753036"/>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1469" indent="-321469">
              <a:buFont typeface="Wingdings" panose="05000000000000000000" pitchFamily="2" charset="2"/>
              <a:buChar char="q"/>
            </a:pPr>
            <a:r>
              <a:rPr lang="bn-IN" sz="3200" b="1" dirty="0" smtClean="0">
                <a:solidFill>
                  <a:schemeClr val="tx1"/>
                </a:solidFill>
                <a:latin typeface="NikoshBAN" panose="02000000000000000000" pitchFamily="2" charset="0"/>
                <a:cs typeface="NikoshBAN" panose="02000000000000000000" pitchFamily="2" charset="0"/>
              </a:rPr>
              <a:t>নতুন শব্দের অর্থ বলতে পারবে ও বাক্যে প্রয়োগ করতে পারবে।</a:t>
            </a:r>
          </a:p>
          <a:p>
            <a:r>
              <a:rPr lang="en-US" sz="800" dirty="0" smtClean="0">
                <a:latin typeface="NikoshBAN" pitchFamily="2" charset="0"/>
                <a:cs typeface="NikoshBAN" pitchFamily="2" charset="0"/>
              </a:rPr>
              <a:t>     </a:t>
            </a:r>
            <a:r>
              <a:rPr lang="bn-IN" sz="800" dirty="0" smtClean="0">
                <a:latin typeface="NikoshBAN" pitchFamily="2" charset="0"/>
                <a:cs typeface="NikoshBAN" pitchFamily="2" charset="0"/>
              </a:rPr>
              <a:t> </a:t>
            </a:r>
            <a:endParaRPr lang="en-US" sz="800" dirty="0" smtClean="0">
              <a:latin typeface="NikoshBAN" pitchFamily="2" charset="0"/>
              <a:cs typeface="NikoshBAN" pitchFamily="2" charset="0"/>
            </a:endParaRPr>
          </a:p>
        </p:txBody>
      </p:sp>
      <p:sp>
        <p:nvSpPr>
          <p:cNvPr id="8" name="Horizontal Scroll 7"/>
          <p:cNvSpPr/>
          <p:nvPr/>
        </p:nvSpPr>
        <p:spPr>
          <a:xfrm>
            <a:off x="2190811" y="4159410"/>
            <a:ext cx="9252636" cy="753036"/>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r>
              <a:rPr lang="bn-BD" sz="3200" b="1" dirty="0" smtClean="0">
                <a:solidFill>
                  <a:schemeClr val="tx1"/>
                </a:solidFill>
                <a:latin typeface="NikoshBAN" panose="02000000000000000000" pitchFamily="2" charset="0"/>
                <a:cs typeface="NikoshBAN" panose="02000000000000000000" pitchFamily="2" charset="0"/>
              </a:rPr>
              <a:t>গ্রামীণ জীবনে প্রকৃতি</a:t>
            </a:r>
            <a:r>
              <a:rPr lang="bn-IN" sz="3200" b="1" dirty="0" smtClean="0">
                <a:solidFill>
                  <a:schemeClr val="tx1"/>
                </a:solidFill>
                <a:latin typeface="NikoshBAN" panose="02000000000000000000" pitchFamily="2" charset="0"/>
                <a:cs typeface="NikoshBAN" panose="02000000000000000000" pitchFamily="2" charset="0"/>
              </a:rPr>
              <a:t> </a:t>
            </a:r>
            <a:r>
              <a:rPr lang="bn-BD" sz="3200" b="1" dirty="0" smtClean="0">
                <a:solidFill>
                  <a:schemeClr val="tx1"/>
                </a:solidFill>
                <a:latin typeface="NikoshBAN" panose="02000000000000000000" pitchFamily="2" charset="0"/>
                <a:cs typeface="NikoshBAN" panose="02000000000000000000" pitchFamily="2" charset="0"/>
              </a:rPr>
              <a:t>ঘনিষ্ঠ দুই শিশুর আচরণ</a:t>
            </a:r>
            <a:r>
              <a:rPr lang="bn-IN" sz="3200" b="1" dirty="0" smtClean="0">
                <a:solidFill>
                  <a:schemeClr val="tx1"/>
                </a:solidFill>
                <a:latin typeface="NikoshBAN" panose="02000000000000000000" pitchFamily="2" charset="0"/>
                <a:cs typeface="NikoshBAN" panose="02000000000000000000" pitchFamily="2" charset="0"/>
              </a:rPr>
              <a:t> সম্পর্কে বলতে পারবে।</a:t>
            </a:r>
            <a:r>
              <a:rPr lang="bn-BD" sz="3200" b="1" dirty="0" smtClean="0">
                <a:solidFill>
                  <a:schemeClr val="tx1"/>
                </a:solidFill>
                <a:latin typeface="NikoshBAN" panose="02000000000000000000" pitchFamily="2" charset="0"/>
                <a:cs typeface="NikoshBAN" panose="02000000000000000000" pitchFamily="2" charset="0"/>
              </a:rPr>
              <a:t>  </a:t>
            </a:r>
            <a:endParaRPr lang="en-US" sz="3200" b="1" dirty="0" smtClean="0">
              <a:solidFill>
                <a:schemeClr val="tx1"/>
              </a:solidFill>
              <a:latin typeface="NikoshBAN" pitchFamily="2" charset="0"/>
              <a:cs typeface="NikoshBAN" pitchFamily="2" charset="0"/>
            </a:endParaRPr>
          </a:p>
        </p:txBody>
      </p:sp>
      <p:sp>
        <p:nvSpPr>
          <p:cNvPr id="9" name="Horizontal Scroll 8"/>
          <p:cNvSpPr/>
          <p:nvPr/>
        </p:nvSpPr>
        <p:spPr>
          <a:xfrm>
            <a:off x="2606487" y="5144505"/>
            <a:ext cx="9468971" cy="753036"/>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1469" indent="-321469">
              <a:buFont typeface="Wingdings" panose="05000000000000000000" pitchFamily="2" charset="2"/>
              <a:buChar char="q"/>
            </a:pPr>
            <a:r>
              <a:rPr lang="bn-IN" sz="3200" b="1" dirty="0" smtClean="0">
                <a:solidFill>
                  <a:schemeClr val="tx1"/>
                </a:solidFill>
                <a:latin typeface="NikoshBAN" panose="02000000000000000000" pitchFamily="2" charset="0"/>
                <a:cs typeface="NikoshBAN" panose="02000000000000000000" pitchFamily="2" charset="0"/>
              </a:rPr>
              <a:t>গ্রামীণ নিম্নমধ্যবিত্ত পরিবারের জীবনযাপন সম্প</a:t>
            </a:r>
            <a:r>
              <a:rPr lang="en-US" sz="3200" b="1" dirty="0" err="1" smtClean="0">
                <a:solidFill>
                  <a:schemeClr val="tx1"/>
                </a:solidFill>
                <a:latin typeface="NikoshBAN" panose="02000000000000000000" pitchFamily="2" charset="0"/>
                <a:cs typeface="NikoshBAN" panose="02000000000000000000" pitchFamily="2" charset="0"/>
              </a:rPr>
              <a:t>র্কে</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লিখতে</a:t>
            </a:r>
            <a:r>
              <a:rPr lang="en-US" sz="3200" b="1" dirty="0" smtClean="0">
                <a:solidFill>
                  <a:schemeClr val="tx1"/>
                </a:solidFill>
                <a:latin typeface="NikoshBAN" panose="02000000000000000000" pitchFamily="2" charset="0"/>
                <a:cs typeface="NikoshBAN" panose="02000000000000000000" pitchFamily="2" charset="0"/>
              </a:rPr>
              <a:t> </a:t>
            </a:r>
            <a:r>
              <a:rPr lang="bn-IN" sz="3200" b="1" dirty="0" smtClean="0">
                <a:solidFill>
                  <a:schemeClr val="tx1"/>
                </a:solidFill>
                <a:latin typeface="NikoshBAN" panose="02000000000000000000" pitchFamily="2" charset="0"/>
                <a:cs typeface="NikoshBAN" panose="02000000000000000000" pitchFamily="2" charset="0"/>
              </a:rPr>
              <a:t>পারবে।  </a:t>
            </a:r>
            <a:endParaRPr lang="en-US" sz="3200" b="1" dirty="0">
              <a:solidFill>
                <a:schemeClr val="tx1"/>
              </a:solidFill>
              <a:latin typeface="NikoshBAN" panose="02000000000000000000" pitchFamily="2" charset="0"/>
              <a:cs typeface="NikoshBAN" panose="02000000000000000000" pitchFamily="2" charset="0"/>
            </a:endParaRPr>
          </a:p>
        </p:txBody>
      </p:sp>
      <p:grpSp>
        <p:nvGrpSpPr>
          <p:cNvPr id="10" name="Group 9"/>
          <p:cNvGrpSpPr/>
          <p:nvPr/>
        </p:nvGrpSpPr>
        <p:grpSpPr>
          <a:xfrm>
            <a:off x="0" y="0"/>
            <a:ext cx="12205648" cy="6858000"/>
            <a:chOff x="24390" y="0"/>
            <a:chExt cx="12205648" cy="6858000"/>
          </a:xfrm>
        </p:grpSpPr>
        <p:cxnSp>
          <p:nvCxnSpPr>
            <p:cNvPr id="11" name="Straight Connector 10"/>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9804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89464104"/>
              </p:ext>
            </p:extLst>
          </p:nvPr>
        </p:nvGraphicFramePr>
        <p:xfrm>
          <a:off x="-1077506" y="289910"/>
          <a:ext cx="13072281" cy="6180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t="2517" b="17194"/>
          <a:stretch/>
        </p:blipFill>
        <p:spPr>
          <a:xfrm>
            <a:off x="4401838" y="2269796"/>
            <a:ext cx="2144110" cy="224220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Rounded Rectangle 6"/>
          <p:cNvSpPr/>
          <p:nvPr/>
        </p:nvSpPr>
        <p:spPr>
          <a:xfrm>
            <a:off x="793376" y="231173"/>
            <a:ext cx="3205518" cy="925274"/>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rtlCol="0" anchor="ctr"/>
          <a:lstStyle/>
          <a:p>
            <a:pPr algn="ctr"/>
            <a:r>
              <a:rPr lang="bn-IN" sz="4400" b="1" dirty="0">
                <a:latin typeface="NikoshBAN" panose="02000000000000000000" pitchFamily="2" charset="0"/>
                <a:cs typeface="NikoshBAN" panose="02000000000000000000" pitchFamily="2" charset="0"/>
              </a:rPr>
              <a:t>লেখক পরিচিতি </a:t>
            </a:r>
            <a:endParaRPr lang="en-US" sz="4400" b="1" dirty="0">
              <a:latin typeface="NikoshBAN" panose="02000000000000000000" pitchFamily="2" charset="0"/>
              <a:cs typeface="NikoshBAN" panose="02000000000000000000" pitchFamily="2" charset="0"/>
            </a:endParaRPr>
          </a:p>
        </p:txBody>
      </p:sp>
      <p:sp>
        <p:nvSpPr>
          <p:cNvPr id="13" name="TextBox 12"/>
          <p:cNvSpPr txBox="1"/>
          <p:nvPr/>
        </p:nvSpPr>
        <p:spPr>
          <a:xfrm>
            <a:off x="4182035" y="2269796"/>
            <a:ext cx="2810436" cy="2436675"/>
          </a:xfrm>
          <a:prstGeom prst="rect">
            <a:avLst/>
          </a:prstGeom>
          <a:noFill/>
        </p:spPr>
        <p:txBody>
          <a:bodyPr wrap="square" rtlCol="0">
            <a:prstTxWarp prst="textArchDown">
              <a:avLst/>
            </a:prstTxWarp>
            <a:spAutoFit/>
          </a:bodyPr>
          <a:lstStyle/>
          <a:p>
            <a:pPr algn="ctr"/>
            <a:r>
              <a:rPr lang="en-US" sz="3600" b="1" dirty="0">
                <a:latin typeface="NikoshBAN" panose="02000000000000000000" pitchFamily="2" charset="0"/>
                <a:cs typeface="NikoshBAN" panose="02000000000000000000" pitchFamily="2" charset="0"/>
              </a:rPr>
              <a:t>বিভূতিভূষণ বন্দ্যোপাধ্যায় </a:t>
            </a:r>
          </a:p>
        </p:txBody>
      </p:sp>
      <p:grpSp>
        <p:nvGrpSpPr>
          <p:cNvPr id="14" name="Group 13"/>
          <p:cNvGrpSpPr/>
          <p:nvPr/>
        </p:nvGrpSpPr>
        <p:grpSpPr>
          <a:xfrm>
            <a:off x="0" y="0"/>
            <a:ext cx="12205648" cy="6858000"/>
            <a:chOff x="24390" y="0"/>
            <a:chExt cx="12205648" cy="6858000"/>
          </a:xfrm>
        </p:grpSpPr>
        <p:cxnSp>
          <p:nvCxnSpPr>
            <p:cNvPr id="15" name="Straight Connector 14"/>
            <p:cNvCxnSpPr/>
            <p:nvPr/>
          </p:nvCxnSpPr>
          <p:spPr>
            <a:xfrm>
              <a:off x="106276" y="0"/>
              <a:ext cx="0" cy="6858000"/>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36674" y="1"/>
              <a:ext cx="6928" cy="6857999"/>
            </a:xfrm>
            <a:prstGeom prst="line">
              <a:avLst/>
            </a:prstGeom>
            <a:ln w="1651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390" y="25308"/>
              <a:ext cx="12192000" cy="3427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038" y="6795537"/>
              <a:ext cx="12192000" cy="0"/>
            </a:xfrm>
            <a:prstGeom prst="line">
              <a:avLst/>
            </a:prstGeom>
            <a:ln w="1365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33563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
                                            <p:graphicEl>
                                              <a:dgm id="{21D806EC-40D8-4788-A72E-5513C5CB630C}"/>
                                            </p:graphicEl>
                                          </p:spTgt>
                                        </p:tgtEl>
                                        <p:attrNameLst>
                                          <p:attrName>style.visibility</p:attrName>
                                        </p:attrNameLst>
                                      </p:cBhvr>
                                      <p:to>
                                        <p:strVal val="visible"/>
                                      </p:to>
                                    </p:set>
                                    <p:anim calcmode="lin" valueType="num">
                                      <p:cBhvr>
                                        <p:cTn id="19" dur="500" fill="hold"/>
                                        <p:tgtEl>
                                          <p:spTgt spid="2">
                                            <p:graphicEl>
                                              <a:dgm id="{21D806EC-40D8-4788-A72E-5513C5CB630C}"/>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21D806EC-40D8-4788-A72E-5513C5CB630C}"/>
                                            </p:graphic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
                                            <p:graphicEl>
                                              <a:dgm id="{EAB59AA2-0C30-4175-ABB2-9030962E4D82}"/>
                                            </p:graphicEl>
                                          </p:spTgt>
                                        </p:tgtEl>
                                        <p:attrNameLst>
                                          <p:attrName>style.visibility</p:attrName>
                                        </p:attrNameLst>
                                      </p:cBhvr>
                                      <p:to>
                                        <p:strVal val="visible"/>
                                      </p:to>
                                    </p:set>
                                    <p:anim calcmode="lin" valueType="num">
                                      <p:cBhvr>
                                        <p:cTn id="25" dur="500" fill="hold"/>
                                        <p:tgtEl>
                                          <p:spTgt spid="2">
                                            <p:graphicEl>
                                              <a:dgm id="{EAB59AA2-0C30-4175-ABB2-9030962E4D82}"/>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EAB59AA2-0C30-4175-ABB2-9030962E4D82}"/>
                                            </p:graphic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2">
                                            <p:graphicEl>
                                              <a:dgm id="{43D1CDEA-FE92-4C24-A6C6-01227596E1B9}"/>
                                            </p:graphicEl>
                                          </p:spTgt>
                                        </p:tgtEl>
                                        <p:attrNameLst>
                                          <p:attrName>style.visibility</p:attrName>
                                        </p:attrNameLst>
                                      </p:cBhvr>
                                      <p:to>
                                        <p:strVal val="visible"/>
                                      </p:to>
                                    </p:set>
                                    <p:anim calcmode="lin" valueType="num">
                                      <p:cBhvr>
                                        <p:cTn id="29" dur="500" fill="hold"/>
                                        <p:tgtEl>
                                          <p:spTgt spid="2">
                                            <p:graphicEl>
                                              <a:dgm id="{43D1CDEA-FE92-4C24-A6C6-01227596E1B9}"/>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43D1CDEA-FE92-4C24-A6C6-01227596E1B9}"/>
                                            </p:graphic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2">
                                            <p:graphicEl>
                                              <a:dgm id="{35498905-DCA8-4AA6-8A80-DEF27E2119E9}"/>
                                            </p:graphicEl>
                                          </p:spTgt>
                                        </p:tgtEl>
                                        <p:attrNameLst>
                                          <p:attrName>style.visibility</p:attrName>
                                        </p:attrNameLst>
                                      </p:cBhvr>
                                      <p:to>
                                        <p:strVal val="visible"/>
                                      </p:to>
                                    </p:set>
                                    <p:anim calcmode="lin" valueType="num">
                                      <p:cBhvr>
                                        <p:cTn id="35" dur="500" fill="hold"/>
                                        <p:tgtEl>
                                          <p:spTgt spid="2">
                                            <p:graphicEl>
                                              <a:dgm id="{35498905-DCA8-4AA6-8A80-DEF27E2119E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35498905-DCA8-4AA6-8A80-DEF27E2119E9}"/>
                                            </p:graphic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
                                            <p:graphicEl>
                                              <a:dgm id="{D11E1F91-C5D5-4BA7-851F-B6CF3B3067F0}"/>
                                            </p:graphicEl>
                                          </p:spTgt>
                                        </p:tgtEl>
                                        <p:attrNameLst>
                                          <p:attrName>style.visibility</p:attrName>
                                        </p:attrNameLst>
                                      </p:cBhvr>
                                      <p:to>
                                        <p:strVal val="visible"/>
                                      </p:to>
                                    </p:set>
                                    <p:anim calcmode="lin" valueType="num">
                                      <p:cBhvr>
                                        <p:cTn id="39" dur="500" fill="hold"/>
                                        <p:tgtEl>
                                          <p:spTgt spid="2">
                                            <p:graphicEl>
                                              <a:dgm id="{D11E1F91-C5D5-4BA7-851F-B6CF3B3067F0}"/>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D11E1F91-C5D5-4BA7-851F-B6CF3B3067F0}"/>
                                            </p:graphic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
                                            <p:graphicEl>
                                              <a:dgm id="{83856600-D982-4CF3-9EAC-483C9D66BE66}"/>
                                            </p:graphicEl>
                                          </p:spTgt>
                                        </p:tgtEl>
                                        <p:attrNameLst>
                                          <p:attrName>style.visibility</p:attrName>
                                        </p:attrNameLst>
                                      </p:cBhvr>
                                      <p:to>
                                        <p:strVal val="visible"/>
                                      </p:to>
                                    </p:set>
                                    <p:anim calcmode="lin" valueType="num">
                                      <p:cBhvr>
                                        <p:cTn id="45" dur="500" fill="hold"/>
                                        <p:tgtEl>
                                          <p:spTgt spid="2">
                                            <p:graphicEl>
                                              <a:dgm id="{83856600-D982-4CF3-9EAC-483C9D66BE66}"/>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83856600-D982-4CF3-9EAC-483C9D66BE66}"/>
                                            </p:graphicEl>
                                          </p:spTgt>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2">
                                            <p:graphicEl>
                                              <a:dgm id="{B3569775-47DB-4043-B097-A24ABF004515}"/>
                                            </p:graphicEl>
                                          </p:spTgt>
                                        </p:tgtEl>
                                        <p:attrNameLst>
                                          <p:attrName>style.visibility</p:attrName>
                                        </p:attrNameLst>
                                      </p:cBhvr>
                                      <p:to>
                                        <p:strVal val="visible"/>
                                      </p:to>
                                    </p:set>
                                    <p:anim calcmode="lin" valueType="num">
                                      <p:cBhvr>
                                        <p:cTn id="49" dur="500" fill="hold"/>
                                        <p:tgtEl>
                                          <p:spTgt spid="2">
                                            <p:graphicEl>
                                              <a:dgm id="{B3569775-47DB-4043-B097-A24ABF004515}"/>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B3569775-47DB-4043-B097-A24ABF004515}"/>
                                            </p:graphic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
                                            <p:graphicEl>
                                              <a:dgm id="{A894122D-AB9B-4FEB-9B47-2318ED3CE811}"/>
                                            </p:graphicEl>
                                          </p:spTgt>
                                        </p:tgtEl>
                                        <p:attrNameLst>
                                          <p:attrName>style.visibility</p:attrName>
                                        </p:attrNameLst>
                                      </p:cBhvr>
                                      <p:to>
                                        <p:strVal val="visible"/>
                                      </p:to>
                                    </p:set>
                                    <p:anim calcmode="lin" valueType="num">
                                      <p:cBhvr>
                                        <p:cTn id="55" dur="500" fill="hold"/>
                                        <p:tgtEl>
                                          <p:spTgt spid="2">
                                            <p:graphicEl>
                                              <a:dgm id="{A894122D-AB9B-4FEB-9B47-2318ED3CE811}"/>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A894122D-AB9B-4FEB-9B47-2318ED3CE811}"/>
                                            </p:graphicEl>
                                          </p:spTgt>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2">
                                            <p:graphicEl>
                                              <a:dgm id="{2EED4B57-F52B-4178-9ADB-94EA2E8E8F46}"/>
                                            </p:graphicEl>
                                          </p:spTgt>
                                        </p:tgtEl>
                                        <p:attrNameLst>
                                          <p:attrName>style.visibility</p:attrName>
                                        </p:attrNameLst>
                                      </p:cBhvr>
                                      <p:to>
                                        <p:strVal val="visible"/>
                                      </p:to>
                                    </p:set>
                                    <p:anim calcmode="lin" valueType="num">
                                      <p:cBhvr>
                                        <p:cTn id="59" dur="500" fill="hold"/>
                                        <p:tgtEl>
                                          <p:spTgt spid="2">
                                            <p:graphicEl>
                                              <a:dgm id="{2EED4B57-F52B-4178-9ADB-94EA2E8E8F46}"/>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2EED4B57-F52B-4178-9ADB-94EA2E8E8F46}"/>
                                            </p:graphicEl>
                                          </p:spTgt>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2">
                                            <p:graphicEl>
                                              <a:dgm id="{ED41AF77-F3F5-48CD-9B35-38A4FD7D5328}"/>
                                            </p:graphicEl>
                                          </p:spTgt>
                                        </p:tgtEl>
                                        <p:attrNameLst>
                                          <p:attrName>style.visibility</p:attrName>
                                        </p:attrNameLst>
                                      </p:cBhvr>
                                      <p:to>
                                        <p:strVal val="visible"/>
                                      </p:to>
                                    </p:set>
                                    <p:anim calcmode="lin" valueType="num">
                                      <p:cBhvr>
                                        <p:cTn id="65" dur="500" fill="hold"/>
                                        <p:tgtEl>
                                          <p:spTgt spid="2">
                                            <p:graphicEl>
                                              <a:dgm id="{ED41AF77-F3F5-48CD-9B35-38A4FD7D5328}"/>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ED41AF77-F3F5-48CD-9B35-38A4FD7D5328}"/>
                                            </p:graphicEl>
                                          </p:spTgt>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childTnLst>
                                    <p:set>
                                      <p:cBhvr>
                                        <p:cTn id="68" dur="1" fill="hold">
                                          <p:stCondLst>
                                            <p:cond delay="0"/>
                                          </p:stCondLst>
                                        </p:cTn>
                                        <p:tgtEl>
                                          <p:spTgt spid="2">
                                            <p:graphicEl>
                                              <a:dgm id="{33C321AF-A4EC-4605-B884-6CB418517DE4}"/>
                                            </p:graphicEl>
                                          </p:spTgt>
                                        </p:tgtEl>
                                        <p:attrNameLst>
                                          <p:attrName>style.visibility</p:attrName>
                                        </p:attrNameLst>
                                      </p:cBhvr>
                                      <p:to>
                                        <p:strVal val="visible"/>
                                      </p:to>
                                    </p:set>
                                    <p:anim calcmode="lin" valueType="num">
                                      <p:cBhvr>
                                        <p:cTn id="69" dur="500" fill="hold"/>
                                        <p:tgtEl>
                                          <p:spTgt spid="2">
                                            <p:graphicEl>
                                              <a:dgm id="{33C321AF-A4EC-4605-B884-6CB418517DE4}"/>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33C321AF-A4EC-4605-B884-6CB418517DE4}"/>
                                            </p:graphicEl>
                                          </p:spTgt>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childTnLst>
                                    <p:set>
                                      <p:cBhvr>
                                        <p:cTn id="72" dur="1" fill="hold">
                                          <p:stCondLst>
                                            <p:cond delay="0"/>
                                          </p:stCondLst>
                                        </p:cTn>
                                        <p:tgtEl>
                                          <p:spTgt spid="2">
                                            <p:graphicEl>
                                              <a:dgm id="{17FD4404-6AE5-4AD6-9AAF-913A62E8516E}"/>
                                            </p:graphicEl>
                                          </p:spTgt>
                                        </p:tgtEl>
                                        <p:attrNameLst>
                                          <p:attrName>style.visibility</p:attrName>
                                        </p:attrNameLst>
                                      </p:cBhvr>
                                      <p:to>
                                        <p:strVal val="visible"/>
                                      </p:to>
                                    </p:set>
                                    <p:anim calcmode="lin" valueType="num">
                                      <p:cBhvr>
                                        <p:cTn id="73" dur="500" fill="hold"/>
                                        <p:tgtEl>
                                          <p:spTgt spid="2">
                                            <p:graphicEl>
                                              <a:dgm id="{17FD4404-6AE5-4AD6-9AAF-913A62E8516E}"/>
                                            </p:graphicEl>
                                          </p:spTgt>
                                        </p:tgtEl>
                                        <p:attrNameLst>
                                          <p:attrName>ppt_w</p:attrName>
                                        </p:attrNameLst>
                                      </p:cBhvr>
                                      <p:tavLst>
                                        <p:tav tm="0">
                                          <p:val>
                                            <p:fltVal val="0"/>
                                          </p:val>
                                        </p:tav>
                                        <p:tav tm="100000">
                                          <p:val>
                                            <p:strVal val="#ppt_w"/>
                                          </p:val>
                                        </p:tav>
                                      </p:tavLst>
                                    </p:anim>
                                    <p:anim calcmode="lin" valueType="num">
                                      <p:cBhvr>
                                        <p:cTn id="74" dur="500" fill="hold"/>
                                        <p:tgtEl>
                                          <p:spTgt spid="2">
                                            <p:graphicEl>
                                              <a:dgm id="{17FD4404-6AE5-4AD6-9AAF-913A62E8516E}"/>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7"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622</Words>
  <Application>Microsoft Office PowerPoint</Application>
  <PresentationFormat>Custom</PresentationFormat>
  <Paragraphs>115</Paragraphs>
  <Slides>29</Slides>
  <Notes>0</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JDM High school</dc:creator>
  <cp:lastModifiedBy>Asua</cp:lastModifiedBy>
  <cp:revision>51</cp:revision>
  <dcterms:created xsi:type="dcterms:W3CDTF">2017-10-27T13:55:07Z</dcterms:created>
  <dcterms:modified xsi:type="dcterms:W3CDTF">2020-03-13T17:25:20Z</dcterms:modified>
</cp:coreProperties>
</file>