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DFB9-906D-4251-862A-B9C1FE4D4442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0D6-CC37-4761-96FF-E64ECF6BC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DFB9-906D-4251-862A-B9C1FE4D4442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0D6-CC37-4761-96FF-E64ECF6BC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DFB9-906D-4251-862A-B9C1FE4D4442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0D6-CC37-4761-96FF-E64ECF6BC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DFB9-906D-4251-862A-B9C1FE4D4442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0D6-CC37-4761-96FF-E64ECF6BC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DFB9-906D-4251-862A-B9C1FE4D4442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0D6-CC37-4761-96FF-E64ECF6BC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DFB9-906D-4251-862A-B9C1FE4D4442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0D6-CC37-4761-96FF-E64ECF6BC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DFB9-906D-4251-862A-B9C1FE4D4442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0D6-CC37-4761-96FF-E64ECF6BC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DFB9-906D-4251-862A-B9C1FE4D4442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0D6-CC37-4761-96FF-E64ECF6BC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DFB9-906D-4251-862A-B9C1FE4D4442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0D6-CC37-4761-96FF-E64ECF6BC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DFB9-906D-4251-862A-B9C1FE4D4442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0D6-CC37-4761-96FF-E64ECF6BC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DFB9-906D-4251-862A-B9C1FE4D4442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0D6-CC37-4761-96FF-E64ECF6BC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BDFB9-906D-4251-862A-B9C1FE4D4442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100D6-CC37-4761-96FF-E64ECF6BC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524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Yu Gothic UI Semilight" pitchFamily="34" charset="-128"/>
                <a:ea typeface="Yu Gothic UI Semilight" pitchFamily="34" charset="-128"/>
              </a:rPr>
              <a:t>স্বাগতম</a:t>
            </a:r>
            <a:endParaRPr lang="en-US" sz="7200" dirty="0">
              <a:latin typeface="Yu Gothic UI Semilight" pitchFamily="34" charset="-128"/>
              <a:ea typeface="Yu Gothic UI Semilight" pitchFamily="34" charset="-128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71600"/>
            <a:ext cx="5943601" cy="48768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04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সবাইকে ধন্যবাদ</a:t>
            </a:r>
            <a:endParaRPr lang="en-US" sz="3600" dirty="0"/>
          </a:p>
        </p:txBody>
      </p:sp>
      <p:pic>
        <p:nvPicPr>
          <p:cNvPr id="4" name="Picture 3" descr="images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600"/>
            <a:ext cx="8153400" cy="51816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2533651"/>
          </a:xfrm>
        </p:spPr>
        <p:txBody>
          <a:bodyPr>
            <a:normAutofit fontScale="90000"/>
          </a:bodyPr>
          <a:lstStyle/>
          <a:p>
            <a:r>
              <a:rPr lang="bn-IN" dirty="0" smtClean="0"/>
              <a:t>শিক্ষক পরিচিতি</a:t>
            </a:r>
            <a:br>
              <a:rPr lang="bn-IN" dirty="0" smtClean="0"/>
            </a:br>
            <a:r>
              <a:rPr lang="bn-IN" dirty="0" smtClean="0"/>
              <a:t>নামঃমোঃরবিউল ইসলাম</a:t>
            </a:r>
            <a:br>
              <a:rPr lang="bn-IN" dirty="0" smtClean="0"/>
            </a:br>
            <a:r>
              <a:rPr lang="bn-IN" dirty="0" smtClean="0"/>
              <a:t>দাউল বারবাকপুর উচ্চ বিদ্যালয়</a:t>
            </a:r>
            <a:br>
              <a:rPr lang="bn-IN" dirty="0" smtClean="0"/>
            </a:br>
            <a:r>
              <a:rPr lang="bn-IN" dirty="0" smtClean="0"/>
              <a:t>মহাদেব পুর  নওগাঁ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IN_20200312_11_56_06_P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762000"/>
            <a:ext cx="3810000" cy="28003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bn-IN" sz="4800" dirty="0" smtClean="0"/>
              <a:t>পাঠ পরিচিতি</a:t>
            </a:r>
            <a:br>
              <a:rPr lang="bn-IN" sz="4800" dirty="0" smtClean="0"/>
            </a:br>
            <a:r>
              <a:rPr lang="bn-IN" sz="4800" dirty="0" smtClean="0"/>
              <a:t>শ্রেনী নবম</a:t>
            </a:r>
            <a:br>
              <a:rPr lang="bn-IN" sz="4800" dirty="0" smtClean="0"/>
            </a:br>
            <a:r>
              <a:rPr lang="bn-IN" sz="4800" dirty="0" smtClean="0"/>
              <a:t>অধ্যায় ৫ম</a:t>
            </a:r>
            <a:br>
              <a:rPr lang="bn-IN" sz="4800" dirty="0" smtClean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ax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743200"/>
            <a:ext cx="2667000" cy="2590800"/>
          </a:xfrm>
          <a:prstGeom prst="rect">
            <a:avLst/>
          </a:prstGeom>
        </p:spPr>
      </p:pic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43200"/>
            <a:ext cx="2895600" cy="2590800"/>
          </a:xfrm>
          <a:prstGeom prst="rect">
            <a:avLst/>
          </a:prstGeom>
        </p:spPr>
      </p:pic>
      <p:pic>
        <p:nvPicPr>
          <p:cNvPr id="4" name="Picture 3" descr="index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2743200"/>
            <a:ext cx="2971800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9144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নিচের ছবিগুলো লক্ষ কর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5791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পর্বত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248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bn-IN" dirty="0" smtClean="0"/>
              <a:t>শিখনফল</a:t>
            </a:r>
            <a:br>
              <a:rPr lang="bn-IN" dirty="0" smtClean="0"/>
            </a:br>
            <a:r>
              <a:rPr lang="en-US" dirty="0" err="1" smtClean="0"/>
              <a:t>পর্বত</a:t>
            </a:r>
            <a:r>
              <a:rPr lang="bn-IN" dirty="0" smtClean="0"/>
              <a:t> কাকে বলে তা বল</a:t>
            </a:r>
            <a:r>
              <a:rPr lang="en-US" dirty="0" err="1" smtClean="0"/>
              <a:t>তে</a:t>
            </a:r>
            <a:r>
              <a:rPr lang="en-US" dirty="0" smtClean="0"/>
              <a:t> </a:t>
            </a:r>
            <a:r>
              <a:rPr lang="bn-IN" dirty="0" smtClean="0"/>
              <a:t>পারবে</a:t>
            </a:r>
            <a:br>
              <a:rPr lang="bn-IN" dirty="0" smtClean="0"/>
            </a:br>
            <a:r>
              <a:rPr lang="en-US" dirty="0" err="1" smtClean="0"/>
              <a:t>পর্বত</a:t>
            </a:r>
            <a:r>
              <a:rPr lang="bn-IN" dirty="0" smtClean="0"/>
              <a:t> কত প্রকার তা বলতে পারবে</a:t>
            </a:r>
            <a:r>
              <a:rPr lang="en-US" dirty="0" smtClean="0"/>
              <a:t>।</a:t>
            </a:r>
            <a:r>
              <a:rPr lang="bn-IN" dirty="0" smtClean="0"/>
              <a:t/>
            </a:r>
            <a:br>
              <a:rPr lang="bn-IN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85800" y="2590800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43200" y="8382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নিচের ভিডিওটি লক্ষ কর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4495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এটি একটি আগ্নেয়গিরি পর্বত</a:t>
            </a:r>
            <a:endParaRPr lang="en-US" dirty="0"/>
          </a:p>
        </p:txBody>
      </p:sp>
      <p:pic>
        <p:nvPicPr>
          <p:cNvPr id="5" name="Picture 4" descr="index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524000"/>
            <a:ext cx="4800600" cy="2895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/>
          <a:lstStyle/>
          <a:p>
            <a:r>
              <a:rPr lang="bn-IN" dirty="0" smtClean="0"/>
              <a:t>একক কাজ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7432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bn-IN" dirty="0" smtClean="0">
                <a:solidFill>
                  <a:srgbClr val="00B0F0"/>
                </a:solidFill>
              </a:rPr>
              <a:t>পর্বত কাকে বলে?</a:t>
            </a:r>
            <a:endParaRPr lang="en-US" dirty="0" smtClean="0">
              <a:solidFill>
                <a:srgbClr val="00B0F0"/>
              </a:solidFill>
            </a:endParaRPr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00B050"/>
                </a:solidFill>
              </a:rPr>
              <a:t>উত্তরঃ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ভূপৃষ্ঠ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হতে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সুউচ্চ</a:t>
            </a:r>
            <a:r>
              <a:rPr lang="en-US" dirty="0" smtClean="0">
                <a:solidFill>
                  <a:srgbClr val="00B050"/>
                </a:solidFill>
              </a:rPr>
              <a:t> ও </a:t>
            </a:r>
            <a:r>
              <a:rPr lang="en-US" dirty="0" err="1" smtClean="0">
                <a:solidFill>
                  <a:srgbClr val="00B050"/>
                </a:solidFill>
              </a:rPr>
              <a:t>খাড়া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ঢাল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বিশিষ্ট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শিলা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স্তূপকে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পর্বত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বলে</a:t>
            </a:r>
            <a:r>
              <a:rPr lang="bn-IN" dirty="0" smtClean="0">
                <a:solidFill>
                  <a:srgbClr val="00B050"/>
                </a:solidFill>
              </a:rPr>
              <a:t>।</a:t>
            </a:r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400"/>
            <a:ext cx="2819400" cy="2514600"/>
          </a:xfrm>
          <a:prstGeom prst="rect">
            <a:avLst/>
          </a:prstGeom>
        </p:spPr>
      </p:pic>
      <p:pic>
        <p:nvPicPr>
          <p:cNvPr id="3" name="Picture 2" descr="index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200400"/>
            <a:ext cx="3133725" cy="2495550"/>
          </a:xfrm>
          <a:prstGeom prst="rect">
            <a:avLst/>
          </a:prstGeom>
        </p:spPr>
      </p:pic>
      <p:pic>
        <p:nvPicPr>
          <p:cNvPr id="4" name="Picture 3" descr="index 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200400"/>
            <a:ext cx="2971800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228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দলীয় কাজ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1447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আগ্নেয় পর্বত কত প্রকারও কি কি?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791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জীবন্ত আগ্নেয়গিরি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5867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সুপ্ত আগ্নয়গিরি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5867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মৃত আগ্নয়গিরি</a:t>
            </a:r>
            <a:endParaRPr lang="en-US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429000"/>
            <a:ext cx="7772400" cy="1470025"/>
          </a:xfrm>
        </p:spPr>
        <p:txBody>
          <a:bodyPr/>
          <a:lstStyle/>
          <a:p>
            <a:r>
              <a:rPr lang="bn-IN" dirty="0" smtClean="0"/>
              <a:t>বাড়ীর কাজ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953000"/>
            <a:ext cx="6400800" cy="1752600"/>
          </a:xfrm>
        </p:spPr>
        <p:txBody>
          <a:bodyPr/>
          <a:lstStyle/>
          <a:p>
            <a:r>
              <a:rPr lang="bn-IN" dirty="0" smtClean="0"/>
              <a:t>সুপ্ত আগ্নয়গিরি মৃত আগ্নেয়গিরির গঠন প্রকৃতি লিখে আনবে।</a:t>
            </a:r>
            <a:endParaRPr lang="en-US" dirty="0"/>
          </a:p>
        </p:txBody>
      </p:sp>
      <p:pic>
        <p:nvPicPr>
          <p:cNvPr id="4" name="Picture 3" descr="index 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0"/>
            <a:ext cx="5715000" cy="35814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66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Packager Shell Object</vt:lpstr>
      <vt:lpstr>Slide 1</vt:lpstr>
      <vt:lpstr>শিক্ষক পরিচিতি নামঃমোঃরবিউল ইসলাম দাউল বারবাকপুর উচ্চ বিদ্যালয় মহাদেব পুর  নওগাঁ</vt:lpstr>
      <vt:lpstr>পাঠ পরিচিতি শ্রেনী নবম অধ্যায় ৫ম </vt:lpstr>
      <vt:lpstr>Slide 4</vt:lpstr>
      <vt:lpstr>শিখনফল পর্বত কাকে বলে তা বলতে পারবে পর্বত কত প্রকার তা বলতে পারবে।  </vt:lpstr>
      <vt:lpstr>Slide 6</vt:lpstr>
      <vt:lpstr>একক কাজ</vt:lpstr>
      <vt:lpstr>Slide 8</vt:lpstr>
      <vt:lpstr>বাড়ীর কাজ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45</cp:revision>
  <dcterms:created xsi:type="dcterms:W3CDTF">2020-03-10T08:54:52Z</dcterms:created>
  <dcterms:modified xsi:type="dcterms:W3CDTF">2020-03-14T03:27:30Z</dcterms:modified>
</cp:coreProperties>
</file>