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9" r:id="rId21"/>
    <p:sldId id="278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5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0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6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3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99F1-D093-48C8-8A77-5B65A612A6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108" y="424151"/>
            <a:ext cx="7334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60" y="1590674"/>
            <a:ext cx="6772269" cy="4514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61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1972" y="329628"/>
            <a:ext cx="5634876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আজকরে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2186636" y="1499546"/>
            <a:ext cx="2438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পাণি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40" y="1160639"/>
            <a:ext cx="2481728" cy="15922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36806" y="1499546"/>
            <a:ext cx="2438400" cy="9177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92" y="2911336"/>
            <a:ext cx="2462661" cy="157998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186636" y="3169351"/>
            <a:ext cx="2438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কাঙাল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36806" y="3169351"/>
            <a:ext cx="2651314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নিঃস্ব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দরিদ্র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87" y="4739221"/>
            <a:ext cx="2436896" cy="156744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86636" y="5065745"/>
            <a:ext cx="2438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ভূধর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62847" y="5065745"/>
            <a:ext cx="2799232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10534">
            <a:off x="655986" y="2283023"/>
            <a:ext cx="1749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32-Point Star 6"/>
          <p:cNvSpPr/>
          <p:nvPr/>
        </p:nvSpPr>
        <p:spPr>
          <a:xfrm rot="19126568">
            <a:off x="-204085" y="2180691"/>
            <a:ext cx="3469341" cy="850995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t="30821"/>
          <a:stretch/>
        </p:blipFill>
        <p:spPr>
          <a:xfrm>
            <a:off x="8970676" y="203104"/>
            <a:ext cx="2675028" cy="20899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3237796" y="1468052"/>
            <a:ext cx="573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7796" y="2120750"/>
            <a:ext cx="620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7796" y="2867162"/>
            <a:ext cx="774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7796" y="3519860"/>
            <a:ext cx="620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১৯১৩।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7795" y="4400126"/>
            <a:ext cx="8098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7796" y="5514415"/>
            <a:ext cx="620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  <p:bldP spid="12" grpId="0"/>
      <p:bldP spid="13" grpId="0"/>
      <p:bldP spid="14" grpId="0"/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  <p:pic>
        <p:nvPicPr>
          <p:cNvPr id="5" name="Picture 4" descr="Sanowe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019" y="800438"/>
            <a:ext cx="3529584" cy="2276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16" y="2187159"/>
            <a:ext cx="3988191" cy="2492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4056" y="5010306"/>
            <a:ext cx="72651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শুধু বিঘে দুই ছিল মোর ভুঁই আর সবই গেছে ঋণে </a:t>
            </a:r>
            <a:r>
              <a:rPr lang="bn-BD" sz="36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বাবু </a:t>
            </a:r>
            <a:r>
              <a:rPr lang="bn-BD" sz="36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বলিলেন, বুঝেছ উপেন,এজমি </a:t>
            </a:r>
            <a:r>
              <a:rPr lang="bn-BD" sz="36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লই</a:t>
            </a:r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কিনে।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92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92"/>
          <a:stretch/>
        </p:blipFill>
        <p:spPr>
          <a:xfrm>
            <a:off x="4262367" y="259307"/>
            <a:ext cx="4035472" cy="4269514"/>
          </a:xfrm>
        </p:spPr>
      </p:pic>
      <p:sp>
        <p:nvSpPr>
          <p:cNvPr id="6" name="Rectangle 5"/>
          <p:cNvSpPr/>
          <p:nvPr/>
        </p:nvSpPr>
        <p:spPr>
          <a:xfrm>
            <a:off x="2484245" y="5002367"/>
            <a:ext cx="71962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কহিলাম আমি, তুমি ভূস্বামী ভুমির অন্ত নাই</a:t>
            </a:r>
            <a:r>
              <a:rPr lang="bn-BD" sz="36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চেয়ে দেখ মোর আছে বড়-জোর মরিবার মত ঠাই। </a:t>
            </a:r>
            <a:endParaRPr lang="en-US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24" y="449523"/>
            <a:ext cx="6666409" cy="43544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</p:pic>
      <p:sp>
        <p:nvSpPr>
          <p:cNvPr id="6" name="Rectangle 5"/>
          <p:cNvSpPr/>
          <p:nvPr/>
        </p:nvSpPr>
        <p:spPr>
          <a:xfrm>
            <a:off x="1650111" y="5137329"/>
            <a:ext cx="89386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আঁখি করি লাল রাজা ক্ষণকাল রহিল মৌনভাবে </a:t>
            </a:r>
            <a:r>
              <a:rPr lang="bn-BD" sz="36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কহিলেন </a:t>
            </a:r>
            <a:r>
              <a:rPr lang="bn-BD" sz="36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ক্রুর </a:t>
            </a:r>
            <a:r>
              <a:rPr lang="bn-BD" sz="36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হাঁসি হেসে,আচ্ছা, সে দেখা যাবে।</a:t>
            </a:r>
            <a:endParaRPr lang="en-US" sz="36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19" y="475422"/>
            <a:ext cx="3630446" cy="2412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2" t="28274"/>
          <a:stretch/>
        </p:blipFill>
        <p:spPr>
          <a:xfrm>
            <a:off x="7315201" y="1143002"/>
            <a:ext cx="3216748" cy="32649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1420" y="4981138"/>
            <a:ext cx="71272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 মাস দেড়ে ভিটে মাটি ছেড়ে বাহির হইনু পথে-</a:t>
            </a:r>
          </a:p>
          <a:p>
            <a:pPr algn="ctr"/>
            <a:r>
              <a:rPr lang="bn-BD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করিল ডিক্রি, সকলই বিক্রি মিথ্যা দেনার খতে।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2" y="946767"/>
            <a:ext cx="8005759" cy="35451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3056881" y="5113000"/>
            <a:ext cx="72298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জগতে, হায়, সেই বেশি চায় আছে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ভূরি ভূরি।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 হস্ত করে সমস্ত কাঙ্গালের ধন চুরি।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10534">
            <a:off x="1142717" y="2849836"/>
            <a:ext cx="2013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32-Point Star 6"/>
          <p:cNvSpPr/>
          <p:nvPr/>
        </p:nvSpPr>
        <p:spPr>
          <a:xfrm rot="19126568">
            <a:off x="228930" y="2284778"/>
            <a:ext cx="4077049" cy="1418908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0897" y="3527202"/>
            <a:ext cx="6247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7363">
            <a:off x="8592862" y="1435040"/>
            <a:ext cx="3312708" cy="2068736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530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0" y="670508"/>
            <a:ext cx="6399071" cy="39821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2404611" y="5079884"/>
            <a:ext cx="72779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" pitchFamily="2" charset="0"/>
                <a:cs typeface="NikoshLight" pitchFamily="2" charset="0"/>
              </a:rPr>
              <a:t>মনে ভাবিলাম মরে ভগবান রাখিবে না মোহগর্তে</a:t>
            </a:r>
            <a:r>
              <a:rPr lang="bn-BD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" pitchFamily="2" charset="0"/>
                <a:cs typeface="NikoshLight" pitchFamily="2" charset="0"/>
              </a:rPr>
              <a:t>,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Light" pitchFamily="2" charset="0"/>
              <a:cs typeface="NikoshLight" pitchFamily="2" charset="0"/>
            </a:endParaRPr>
          </a:p>
          <a:p>
            <a:pPr algn="ctr"/>
            <a:r>
              <a:rPr lang="bn-BD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" pitchFamily="2" charset="0"/>
                <a:cs typeface="NikoshLight" pitchFamily="2" charset="0"/>
              </a:rPr>
              <a:t>তাই লিখি দিল বিশ্বনিখিল দুবিঘার পরিবর্তে।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4"/>
          <a:stretch/>
        </p:blipFill>
        <p:spPr>
          <a:xfrm>
            <a:off x="3186953" y="374226"/>
            <a:ext cx="6172200" cy="4439822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2188" y="5334017"/>
            <a:ext cx="756173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7030A0"/>
                </a:solidFill>
                <a:latin typeface="NikoshLight" pitchFamily="2" charset="0"/>
                <a:cs typeface="NikoshLight" pitchFamily="2" charset="0"/>
              </a:rPr>
              <a:t>সন্ন্যাসী বেশে ফিরি দেশে দেশে হইয়া সাধুর শিস্য </a:t>
            </a:r>
            <a:endParaRPr lang="en-US" sz="3600" b="1" dirty="0">
              <a:ln/>
              <a:solidFill>
                <a:srgbClr val="7030A0"/>
              </a:solidFill>
              <a:latin typeface="NikoshLight" pitchFamily="2" charset="0"/>
              <a:cs typeface="NikoshLight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7030A0"/>
                </a:solidFill>
                <a:latin typeface="NikoshLight" pitchFamily="2" charset="0"/>
                <a:cs typeface="NikoshLight" pitchFamily="2" charset="0"/>
              </a:rPr>
              <a:t>কত হেরিলাম মনোহর ধাম, কত মনোরম দৃশ্য ।</a:t>
            </a:r>
            <a:r>
              <a:rPr lang="en-US" sz="3600" b="1" dirty="0">
                <a:ln/>
                <a:solidFill>
                  <a:srgbClr val="7030A0"/>
                </a:solidFill>
                <a:latin typeface="NikoshLight" pitchFamily="2" charset="0"/>
                <a:cs typeface="NikoshLight" pitchFamily="2" charset="0"/>
              </a:rPr>
              <a:t> </a:t>
            </a:r>
            <a:endParaRPr lang="bn-BD" sz="3600" b="1" dirty="0">
              <a:ln/>
              <a:solidFill>
                <a:srgbClr val="7030A0"/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74895" y="381281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পরিচিতি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95449" y="1828800"/>
            <a:ext cx="0" cy="464343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568998"/>
            <a:ext cx="6079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বি, টি, 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ব্যাচ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৩৮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আইডিঃ ১৩৭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রবিউল ইসলাম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জাহানপুর এস সি উচ্চ বিদ্যালয়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ধামইরহাট,নওগাঁ,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৩৭৩৩৩৩৬৮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r="27995"/>
          <a:stretch/>
        </p:blipFill>
        <p:spPr>
          <a:xfrm>
            <a:off x="8344174" y="190893"/>
            <a:ext cx="2106113" cy="2994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6913" y="3660503"/>
            <a:ext cx="5588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১০/০৩/২০২০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20785"/>
          <a:stretch/>
        </p:blipFill>
        <p:spPr>
          <a:xfrm>
            <a:off x="1838782" y="190893"/>
            <a:ext cx="2118705" cy="25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81" y="224135"/>
            <a:ext cx="3810000" cy="2743200"/>
          </a:xfrm>
          <a:prstGeom prst="ellipse">
            <a:avLst/>
          </a:prstGeom>
          <a:ln w="190500" cap="rnd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955303" y="3966141"/>
            <a:ext cx="81451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সমাজের</a:t>
            </a:r>
            <a:r>
              <a:rPr lang="en-US" sz="36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ধনী </a:t>
            </a:r>
            <a:r>
              <a:rPr lang="bn-BD" sz="36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bn-BD" sz="36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গরিবদের শোষণ করে</a:t>
            </a:r>
            <a:r>
              <a:rPr lang="bn-BD" sz="36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b="0" cap="none" spc="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36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তৈরি কর।</a:t>
            </a:r>
            <a:r>
              <a:rPr lang="en-US" sz="36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24-Point Star 6"/>
          <p:cNvSpPr/>
          <p:nvPr/>
        </p:nvSpPr>
        <p:spPr>
          <a:xfrm rot="19425835">
            <a:off x="118353" y="1992809"/>
            <a:ext cx="4842810" cy="961067"/>
          </a:xfrm>
          <a:prstGeom prst="star24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3630862" y="450378"/>
            <a:ext cx="4842810" cy="961067"/>
          </a:xfrm>
          <a:prstGeom prst="star24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IN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6275" y="1476103"/>
            <a:ext cx="638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6275" y="2553438"/>
            <a:ext cx="882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6275" y="3630773"/>
            <a:ext cx="809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1740" y="4708108"/>
            <a:ext cx="809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8" y="450477"/>
            <a:ext cx="38100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24-Point Star 4"/>
          <p:cNvSpPr/>
          <p:nvPr/>
        </p:nvSpPr>
        <p:spPr>
          <a:xfrm rot="19425835">
            <a:off x="118353" y="1992809"/>
            <a:ext cx="4842810" cy="961067"/>
          </a:xfrm>
          <a:prstGeom prst="star24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2893" y="4292261"/>
            <a:ext cx="8417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দরিদ্রদের</a:t>
            </a:r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0636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6" y="917799"/>
            <a:ext cx="6527716" cy="385590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5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517" y="568277"/>
            <a:ext cx="395652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04" y="2127213"/>
            <a:ext cx="2181224" cy="1638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76" y="1787995"/>
            <a:ext cx="2792308" cy="1849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44" y="2127213"/>
            <a:ext cx="2725267" cy="1816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04" y="4145708"/>
            <a:ext cx="2427922" cy="151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405008"/>
            <a:ext cx="2938462" cy="1652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857763" y="4467573"/>
            <a:ext cx="245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" y="1072504"/>
            <a:ext cx="2686050" cy="1787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61" y="984890"/>
            <a:ext cx="2529864" cy="1901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134593"/>
            <a:ext cx="2857500" cy="17479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42419" y="5087724"/>
            <a:ext cx="500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1" y="5961223"/>
            <a:ext cx="3471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129463" y="628650"/>
            <a:ext cx="0" cy="504825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986087" y="5961223"/>
            <a:ext cx="828675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58125" y="2857500"/>
            <a:ext cx="1643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1+1=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8313" y="2857500"/>
            <a:ext cx="60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9004" y="123337"/>
            <a:ext cx="395652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2379" y="567035"/>
            <a:ext cx="4855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835040"/>
            <a:ext cx="7176733" cy="4394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901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5971" y="709910"/>
            <a:ext cx="19143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414836" y="542926"/>
            <a:ext cx="3014663" cy="1128712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1257" y="2152938"/>
            <a:ext cx="37289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031269" y="2083735"/>
            <a:ext cx="3728905" cy="757338"/>
          </a:xfrm>
          <a:prstGeom prst="wedgeRoundRectCallout">
            <a:avLst>
              <a:gd name="adj1" fmla="val -20067"/>
              <a:gd name="adj2" fmla="val 897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2988" y="3253170"/>
            <a:ext cx="935831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14350" indent="-514350" algn="just">
              <a:buAutoNum type="arabicPeriod"/>
            </a:pP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buAutoNum type="arabicPeriod"/>
            </a:pP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buFontTx/>
              <a:buAutoNum type="arabicPeriod"/>
            </a:pP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>
              <a:buFontTx/>
              <a:buAutoNum type="arabicPeriod"/>
            </a:pP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শ্রদ্ধার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8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2152077"/>
            <a:ext cx="1571626" cy="192917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7215188" y="1074525"/>
            <a:ext cx="2500313" cy="10572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১৮৬১খ্রি: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43688" y="1862636"/>
            <a:ext cx="571500" cy="3562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772401" y="2201093"/>
            <a:ext cx="3590364" cy="160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>
          <a:xfrm>
            <a:off x="6929438" y="2827315"/>
            <a:ext cx="842963" cy="173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86337" y="340234"/>
            <a:ext cx="2500313" cy="10572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15050" y="1483775"/>
            <a:ext cx="28575" cy="5541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72275" y="3740352"/>
            <a:ext cx="535782" cy="5388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215188" y="3935831"/>
            <a:ext cx="2971800" cy="12517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endParaRPr lang="en-US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236494" y="4119800"/>
            <a:ext cx="8037" cy="6826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444306" y="4906096"/>
            <a:ext cx="3600449" cy="13933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835797" y="3903564"/>
            <a:ext cx="755446" cy="5661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804082" y="4238821"/>
            <a:ext cx="2041325" cy="10465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endParaRPr lang="en-US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গল্পগুচ্ছ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281565" y="3275799"/>
            <a:ext cx="1047002" cy="1439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85800" y="2608729"/>
            <a:ext cx="3595765" cy="16119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70531" y="2113525"/>
            <a:ext cx="657172" cy="3334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089514" y="1308416"/>
            <a:ext cx="2824303" cy="10572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১৯৪১খ্রি: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30" grpId="0" animBg="1"/>
      <p:bldP spid="33" grpId="0" animBg="1"/>
      <p:bldP spid="38" grpId="0" animBg="1"/>
      <p:bldP spid="4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2578" y="709910"/>
            <a:ext cx="21210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168588" y="542926"/>
            <a:ext cx="3469341" cy="1128712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92" y="1838622"/>
            <a:ext cx="6777319" cy="45182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459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4788" y="709910"/>
            <a:ext cx="18966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4168588" y="542926"/>
            <a:ext cx="3469341" cy="1128712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26206"/>
            <a:ext cx="2625853" cy="1116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85" y="1852069"/>
            <a:ext cx="6682272" cy="4131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2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470</Words>
  <Application>Microsoft Office PowerPoint</Application>
  <PresentationFormat>Widescreen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Kishore</dc:creator>
  <cp:lastModifiedBy>l</cp:lastModifiedBy>
  <cp:revision>73</cp:revision>
  <dcterms:created xsi:type="dcterms:W3CDTF">2018-02-08T17:18:36Z</dcterms:created>
  <dcterms:modified xsi:type="dcterms:W3CDTF">2020-03-14T04:35:58Z</dcterms:modified>
</cp:coreProperties>
</file>