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2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7" autoAdjust="0"/>
    <p:restoredTop sz="94660"/>
  </p:normalViewPr>
  <p:slideViewPr>
    <p:cSldViewPr>
      <p:cViewPr varScale="1">
        <p:scale>
          <a:sx n="70" d="100"/>
          <a:sy n="70" d="100"/>
        </p:scale>
        <p:origin x="6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image" Target="../media/image25.jpg"/><Relationship Id="rId4" Type="http://schemas.openxmlformats.org/officeDocument/2006/relationships/image" Target="../media/image2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image" Target="../media/image25.jpg"/><Relationship Id="rId4" Type="http://schemas.openxmlformats.org/officeDocument/2006/relationships/image" Target="../media/image2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A7C23-C7A3-436F-9000-5F16271F90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68876D-DA1C-482E-A281-8330557D2AA0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ভূমিক্ষয়ের ক্ষতিকর দিক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8B014BB-6EBA-4321-9C5F-0587F744E0A8}" type="parTrans" cxnId="{12E18B67-2682-45E2-9E41-9B2CEFD4D734}">
      <dgm:prSet/>
      <dgm:spPr/>
      <dgm:t>
        <a:bodyPr/>
        <a:lstStyle/>
        <a:p>
          <a:endParaRPr lang="en-US"/>
        </a:p>
      </dgm:t>
    </dgm:pt>
    <dgm:pt modelId="{368EEFEE-E845-4F01-813A-67F3F64871D6}" type="sibTrans" cxnId="{12E18B67-2682-45E2-9E41-9B2CEFD4D734}">
      <dgm:prSet/>
      <dgm:spPr/>
      <dgm:t>
        <a:bodyPr/>
        <a:lstStyle/>
        <a:p>
          <a:endParaRPr lang="en-US"/>
        </a:p>
      </dgm:t>
    </dgm:pt>
    <dgm:pt modelId="{5693B483-3BB8-4D03-83DC-5F269ECB9A3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8311BBD-7EA3-4118-8D19-90D8A2B735C8}" type="parTrans" cxnId="{B615D733-C316-493C-8E22-4308069A190D}">
      <dgm:prSet/>
      <dgm:spPr/>
      <dgm:t>
        <a:bodyPr/>
        <a:lstStyle/>
        <a:p>
          <a:endParaRPr lang="en-US"/>
        </a:p>
      </dgm:t>
    </dgm:pt>
    <dgm:pt modelId="{A961F803-6C67-487F-BA63-48CC9254849F}" type="sibTrans" cxnId="{B615D733-C316-493C-8E22-4308069A190D}">
      <dgm:prSet/>
      <dgm:spPr/>
      <dgm:t>
        <a:bodyPr/>
        <a:lstStyle/>
        <a:p>
          <a:endParaRPr lang="en-US"/>
        </a:p>
      </dgm:t>
    </dgm:pt>
    <dgm:pt modelId="{8D43E60B-D304-4CA1-B325-AB4B25922805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6FEC51A-DF40-4C49-B657-BCC61D8FFF68}" type="parTrans" cxnId="{89E62745-3CBE-4314-AB68-AC03C79C2F3F}">
      <dgm:prSet/>
      <dgm:spPr/>
      <dgm:t>
        <a:bodyPr/>
        <a:lstStyle/>
        <a:p>
          <a:endParaRPr lang="en-US"/>
        </a:p>
      </dgm:t>
    </dgm:pt>
    <dgm:pt modelId="{B0F7D6D7-2447-4DA7-9EB6-318F7737D9F1}" type="sibTrans" cxnId="{89E62745-3CBE-4314-AB68-AC03C79C2F3F}">
      <dgm:prSet/>
      <dgm:spPr/>
      <dgm:t>
        <a:bodyPr/>
        <a:lstStyle/>
        <a:p>
          <a:endParaRPr lang="en-US"/>
        </a:p>
      </dgm:t>
    </dgm:pt>
    <dgm:pt modelId="{44CDE149-A2D4-402E-B657-FF99566130AF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F32A4FA1-FF89-4ED1-A064-40BE36187BCB}" type="parTrans" cxnId="{C0B15903-A34E-4DFB-9704-46761880F28F}">
      <dgm:prSet/>
      <dgm:spPr/>
      <dgm:t>
        <a:bodyPr/>
        <a:lstStyle/>
        <a:p>
          <a:endParaRPr lang="en-US"/>
        </a:p>
      </dgm:t>
    </dgm:pt>
    <dgm:pt modelId="{18219375-577B-4292-A91F-66CE8E8F5C8B}" type="sibTrans" cxnId="{C0B15903-A34E-4DFB-9704-46761880F28F}">
      <dgm:prSet/>
      <dgm:spPr/>
      <dgm:t>
        <a:bodyPr/>
        <a:lstStyle/>
        <a:p>
          <a:endParaRPr lang="en-US"/>
        </a:p>
      </dgm:t>
    </dgm:pt>
    <dgm:pt modelId="{3520D37D-284D-420A-96AE-984D7664E90B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9BFBEC6-B3FF-47B6-A76C-F8BECE1D38D8}" type="parTrans" cxnId="{BFF909EF-7580-4842-9DBA-85DE156CF026}">
      <dgm:prSet/>
      <dgm:spPr/>
      <dgm:t>
        <a:bodyPr/>
        <a:lstStyle/>
        <a:p>
          <a:endParaRPr lang="en-US"/>
        </a:p>
      </dgm:t>
    </dgm:pt>
    <dgm:pt modelId="{C93BE9ED-2DAF-44A1-AB6C-BB56DC999FD4}" type="sibTrans" cxnId="{BFF909EF-7580-4842-9DBA-85DE156CF026}">
      <dgm:prSet/>
      <dgm:spPr/>
      <dgm:t>
        <a:bodyPr/>
        <a:lstStyle/>
        <a:p>
          <a:endParaRPr lang="en-US"/>
        </a:p>
      </dgm:t>
    </dgm:pt>
    <dgm:pt modelId="{99132331-667B-4155-BBA0-630620E11E18}" type="pres">
      <dgm:prSet presAssocID="{AFAA7C23-C7A3-436F-9000-5F16271F90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17FF0-1C21-4062-A802-44966928DDD0}" type="pres">
      <dgm:prSet presAssocID="{F868876D-DA1C-482E-A281-8330557D2AA0}" presName="centerShape" presStyleLbl="node0" presStyleIdx="0" presStyleCnt="1"/>
      <dgm:spPr/>
      <dgm:t>
        <a:bodyPr/>
        <a:lstStyle/>
        <a:p>
          <a:endParaRPr lang="en-US"/>
        </a:p>
      </dgm:t>
    </dgm:pt>
    <dgm:pt modelId="{2394692A-7A43-4F05-A49F-57E69DBA4369}" type="pres">
      <dgm:prSet presAssocID="{5693B483-3BB8-4D03-83DC-5F269ECB9A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131C0-4AA5-4DEA-878C-9D5DEB22CCEA}" type="pres">
      <dgm:prSet presAssocID="{5693B483-3BB8-4D03-83DC-5F269ECB9A34}" presName="dummy" presStyleCnt="0"/>
      <dgm:spPr/>
    </dgm:pt>
    <dgm:pt modelId="{D2764A12-6124-42D0-B315-1A406C9230FC}" type="pres">
      <dgm:prSet presAssocID="{A961F803-6C67-487F-BA63-48CC9254849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5563244-17F9-4F45-8F2C-DD47D6C502D7}" type="pres">
      <dgm:prSet presAssocID="{8D43E60B-D304-4CA1-B325-AB4B259228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34C14-0385-4F9E-BAC8-C6FECAC4E937}" type="pres">
      <dgm:prSet presAssocID="{8D43E60B-D304-4CA1-B325-AB4B25922805}" presName="dummy" presStyleCnt="0"/>
      <dgm:spPr/>
    </dgm:pt>
    <dgm:pt modelId="{647F3F68-716F-4FE4-B706-AF6E62942AD4}" type="pres">
      <dgm:prSet presAssocID="{B0F7D6D7-2447-4DA7-9EB6-318F7737D9F1}" presName="sibTrans" presStyleLbl="sibTrans2D1" presStyleIdx="1" presStyleCnt="4" custLinFactNeighborX="1275" custLinFactNeighborY="-2984"/>
      <dgm:spPr/>
      <dgm:t>
        <a:bodyPr/>
        <a:lstStyle/>
        <a:p>
          <a:endParaRPr lang="en-US"/>
        </a:p>
      </dgm:t>
    </dgm:pt>
    <dgm:pt modelId="{B85C404A-EE77-4C38-A7F8-17A246CFC816}" type="pres">
      <dgm:prSet presAssocID="{44CDE149-A2D4-402E-B657-FF99566130A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0DA80-5FAA-4B82-9B75-D00CB0CD5C6E}" type="pres">
      <dgm:prSet presAssocID="{44CDE149-A2D4-402E-B657-FF99566130AF}" presName="dummy" presStyleCnt="0"/>
      <dgm:spPr/>
    </dgm:pt>
    <dgm:pt modelId="{B2A5B4DE-CB37-4A63-B653-B2311F82EA32}" type="pres">
      <dgm:prSet presAssocID="{18219375-577B-4292-A91F-66CE8E8F5C8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DBDE868-23DB-498D-B557-C9CD6A2101E7}" type="pres">
      <dgm:prSet presAssocID="{3520D37D-284D-420A-96AE-984D7664E9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71161-D637-4E44-B3B1-B0401DB3C527}" type="pres">
      <dgm:prSet presAssocID="{3520D37D-284D-420A-96AE-984D7664E90B}" presName="dummy" presStyleCnt="0"/>
      <dgm:spPr/>
    </dgm:pt>
    <dgm:pt modelId="{7E40962C-11C5-4EAD-B0C7-9A83547E11AC}" type="pres">
      <dgm:prSet presAssocID="{C93BE9ED-2DAF-44A1-AB6C-BB56DC999FD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02A2AD1-5625-4BBF-A322-3F7597627BEA}" type="presOf" srcId="{5693B483-3BB8-4D03-83DC-5F269ECB9A34}" destId="{2394692A-7A43-4F05-A49F-57E69DBA4369}" srcOrd="0" destOrd="0" presId="urn:microsoft.com/office/officeart/2005/8/layout/radial6"/>
    <dgm:cxn modelId="{80FA7F1F-0CC1-45C5-B7EB-1B3CBC7EBFA6}" type="presOf" srcId="{8D43E60B-D304-4CA1-B325-AB4B25922805}" destId="{75563244-17F9-4F45-8F2C-DD47D6C502D7}" srcOrd="0" destOrd="0" presId="urn:microsoft.com/office/officeart/2005/8/layout/radial6"/>
    <dgm:cxn modelId="{B615D733-C316-493C-8E22-4308069A190D}" srcId="{F868876D-DA1C-482E-A281-8330557D2AA0}" destId="{5693B483-3BB8-4D03-83DC-5F269ECB9A34}" srcOrd="0" destOrd="0" parTransId="{08311BBD-7EA3-4118-8D19-90D8A2B735C8}" sibTransId="{A961F803-6C67-487F-BA63-48CC9254849F}"/>
    <dgm:cxn modelId="{3A968947-412C-4F66-9103-372FA5C16E24}" type="presOf" srcId="{AFAA7C23-C7A3-436F-9000-5F16271F90DF}" destId="{99132331-667B-4155-BBA0-630620E11E18}" srcOrd="0" destOrd="0" presId="urn:microsoft.com/office/officeart/2005/8/layout/radial6"/>
    <dgm:cxn modelId="{DF698FFB-EFD0-4A61-9BDD-D4DD76C83B22}" type="presOf" srcId="{B0F7D6D7-2447-4DA7-9EB6-318F7737D9F1}" destId="{647F3F68-716F-4FE4-B706-AF6E62942AD4}" srcOrd="0" destOrd="0" presId="urn:microsoft.com/office/officeart/2005/8/layout/radial6"/>
    <dgm:cxn modelId="{12E18B67-2682-45E2-9E41-9B2CEFD4D734}" srcId="{AFAA7C23-C7A3-436F-9000-5F16271F90DF}" destId="{F868876D-DA1C-482E-A281-8330557D2AA0}" srcOrd="0" destOrd="0" parTransId="{78B014BB-6EBA-4321-9C5F-0587F744E0A8}" sibTransId="{368EEFEE-E845-4F01-813A-67F3F64871D6}"/>
    <dgm:cxn modelId="{C0B15903-A34E-4DFB-9704-46761880F28F}" srcId="{F868876D-DA1C-482E-A281-8330557D2AA0}" destId="{44CDE149-A2D4-402E-B657-FF99566130AF}" srcOrd="2" destOrd="0" parTransId="{F32A4FA1-FF89-4ED1-A064-40BE36187BCB}" sibTransId="{18219375-577B-4292-A91F-66CE8E8F5C8B}"/>
    <dgm:cxn modelId="{89E62745-3CBE-4314-AB68-AC03C79C2F3F}" srcId="{F868876D-DA1C-482E-A281-8330557D2AA0}" destId="{8D43E60B-D304-4CA1-B325-AB4B25922805}" srcOrd="1" destOrd="0" parTransId="{C6FEC51A-DF40-4C49-B657-BCC61D8FFF68}" sibTransId="{B0F7D6D7-2447-4DA7-9EB6-318F7737D9F1}"/>
    <dgm:cxn modelId="{BFF909EF-7580-4842-9DBA-85DE156CF026}" srcId="{F868876D-DA1C-482E-A281-8330557D2AA0}" destId="{3520D37D-284D-420A-96AE-984D7664E90B}" srcOrd="3" destOrd="0" parTransId="{C9BFBEC6-B3FF-47B6-A76C-F8BECE1D38D8}" sibTransId="{C93BE9ED-2DAF-44A1-AB6C-BB56DC999FD4}"/>
    <dgm:cxn modelId="{A7789E57-7B63-4E4E-8859-2F1AF18020A6}" type="presOf" srcId="{44CDE149-A2D4-402E-B657-FF99566130AF}" destId="{B85C404A-EE77-4C38-A7F8-17A246CFC816}" srcOrd="0" destOrd="0" presId="urn:microsoft.com/office/officeart/2005/8/layout/radial6"/>
    <dgm:cxn modelId="{E869AE0C-B9C0-4801-97F2-E133C6BA61F5}" type="presOf" srcId="{C93BE9ED-2DAF-44A1-AB6C-BB56DC999FD4}" destId="{7E40962C-11C5-4EAD-B0C7-9A83547E11AC}" srcOrd="0" destOrd="0" presId="urn:microsoft.com/office/officeart/2005/8/layout/radial6"/>
    <dgm:cxn modelId="{486B843C-6B87-4ECA-8258-8BBD4AE61DBE}" type="presOf" srcId="{3520D37D-284D-420A-96AE-984D7664E90B}" destId="{5DBDE868-23DB-498D-B557-C9CD6A2101E7}" srcOrd="0" destOrd="0" presId="urn:microsoft.com/office/officeart/2005/8/layout/radial6"/>
    <dgm:cxn modelId="{AABF4A88-191A-496E-83CE-1FFDCE5ED3E4}" type="presOf" srcId="{F868876D-DA1C-482E-A281-8330557D2AA0}" destId="{ECD17FF0-1C21-4062-A802-44966928DDD0}" srcOrd="0" destOrd="0" presId="urn:microsoft.com/office/officeart/2005/8/layout/radial6"/>
    <dgm:cxn modelId="{5DD77C54-FB40-41AD-8B8B-326F67ABC9D2}" type="presOf" srcId="{A961F803-6C67-487F-BA63-48CC9254849F}" destId="{D2764A12-6124-42D0-B315-1A406C9230FC}" srcOrd="0" destOrd="0" presId="urn:microsoft.com/office/officeart/2005/8/layout/radial6"/>
    <dgm:cxn modelId="{85581037-BB62-40C5-AE2B-5791D4722036}" type="presOf" srcId="{18219375-577B-4292-A91F-66CE8E8F5C8B}" destId="{B2A5B4DE-CB37-4A63-B653-B2311F82EA32}" srcOrd="0" destOrd="0" presId="urn:microsoft.com/office/officeart/2005/8/layout/radial6"/>
    <dgm:cxn modelId="{55D974DC-6B54-4127-8B6B-BDB6A1F6AA8F}" type="presParOf" srcId="{99132331-667B-4155-BBA0-630620E11E18}" destId="{ECD17FF0-1C21-4062-A802-44966928DDD0}" srcOrd="0" destOrd="0" presId="urn:microsoft.com/office/officeart/2005/8/layout/radial6"/>
    <dgm:cxn modelId="{3949DA78-C869-4BA3-B999-1B7FB4DCA8E8}" type="presParOf" srcId="{99132331-667B-4155-BBA0-630620E11E18}" destId="{2394692A-7A43-4F05-A49F-57E69DBA4369}" srcOrd="1" destOrd="0" presId="urn:microsoft.com/office/officeart/2005/8/layout/radial6"/>
    <dgm:cxn modelId="{0C17A6E6-0E07-4C24-904A-A82C61DD28CC}" type="presParOf" srcId="{99132331-667B-4155-BBA0-630620E11E18}" destId="{980131C0-4AA5-4DEA-878C-9D5DEB22CCEA}" srcOrd="2" destOrd="0" presId="urn:microsoft.com/office/officeart/2005/8/layout/radial6"/>
    <dgm:cxn modelId="{243B166E-67A6-4AA7-856F-8A7BBF60CAD1}" type="presParOf" srcId="{99132331-667B-4155-BBA0-630620E11E18}" destId="{D2764A12-6124-42D0-B315-1A406C9230FC}" srcOrd="3" destOrd="0" presId="urn:microsoft.com/office/officeart/2005/8/layout/radial6"/>
    <dgm:cxn modelId="{1549135C-4F2A-4693-ABB6-0154FA69699D}" type="presParOf" srcId="{99132331-667B-4155-BBA0-630620E11E18}" destId="{75563244-17F9-4F45-8F2C-DD47D6C502D7}" srcOrd="4" destOrd="0" presId="urn:microsoft.com/office/officeart/2005/8/layout/radial6"/>
    <dgm:cxn modelId="{1C627417-4EFD-48DC-A57D-DB726AAFDF66}" type="presParOf" srcId="{99132331-667B-4155-BBA0-630620E11E18}" destId="{18734C14-0385-4F9E-BAC8-C6FECAC4E937}" srcOrd="5" destOrd="0" presId="urn:microsoft.com/office/officeart/2005/8/layout/radial6"/>
    <dgm:cxn modelId="{F47C7190-6467-4F46-A8A4-FED13AF497B6}" type="presParOf" srcId="{99132331-667B-4155-BBA0-630620E11E18}" destId="{647F3F68-716F-4FE4-B706-AF6E62942AD4}" srcOrd="6" destOrd="0" presId="urn:microsoft.com/office/officeart/2005/8/layout/radial6"/>
    <dgm:cxn modelId="{4807A476-92A9-4242-B196-8A64751DE546}" type="presParOf" srcId="{99132331-667B-4155-BBA0-630620E11E18}" destId="{B85C404A-EE77-4C38-A7F8-17A246CFC816}" srcOrd="7" destOrd="0" presId="urn:microsoft.com/office/officeart/2005/8/layout/radial6"/>
    <dgm:cxn modelId="{4F860E17-82BA-4CD3-99C8-3041596241D9}" type="presParOf" srcId="{99132331-667B-4155-BBA0-630620E11E18}" destId="{C6C0DA80-5FAA-4B82-9B75-D00CB0CD5C6E}" srcOrd="8" destOrd="0" presId="urn:microsoft.com/office/officeart/2005/8/layout/radial6"/>
    <dgm:cxn modelId="{250EEFB8-063E-4226-9549-B4C25EDB6D39}" type="presParOf" srcId="{99132331-667B-4155-BBA0-630620E11E18}" destId="{B2A5B4DE-CB37-4A63-B653-B2311F82EA32}" srcOrd="9" destOrd="0" presId="urn:microsoft.com/office/officeart/2005/8/layout/radial6"/>
    <dgm:cxn modelId="{2BDE14EC-53E3-46FC-8CA7-46E4B0659111}" type="presParOf" srcId="{99132331-667B-4155-BBA0-630620E11E18}" destId="{5DBDE868-23DB-498D-B557-C9CD6A2101E7}" srcOrd="10" destOrd="0" presId="urn:microsoft.com/office/officeart/2005/8/layout/radial6"/>
    <dgm:cxn modelId="{D0BBE87A-9318-4850-842D-A7776B3C4B5A}" type="presParOf" srcId="{99132331-667B-4155-BBA0-630620E11E18}" destId="{81971161-D637-4E44-B3B1-B0401DB3C527}" srcOrd="11" destOrd="0" presId="urn:microsoft.com/office/officeart/2005/8/layout/radial6"/>
    <dgm:cxn modelId="{0564F7B4-75A4-4F95-8710-FA27CD5D9869}" type="presParOf" srcId="{99132331-667B-4155-BBA0-630620E11E18}" destId="{7E40962C-11C5-4EAD-B0C7-9A83547E11AC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0962C-11C5-4EAD-B0C7-9A83547E11AC}">
      <dsp:nvSpPr>
        <dsp:cNvPr id="0" name=""/>
        <dsp:cNvSpPr/>
      </dsp:nvSpPr>
      <dsp:spPr>
        <a:xfrm>
          <a:off x="1657029" y="666429"/>
          <a:ext cx="4458341" cy="4458341"/>
        </a:xfrm>
        <a:prstGeom prst="blockArc">
          <a:avLst>
            <a:gd name="adj1" fmla="val 10800000"/>
            <a:gd name="adj2" fmla="val 162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5B4DE-CB37-4A63-B653-B2311F82EA32}">
      <dsp:nvSpPr>
        <dsp:cNvPr id="0" name=""/>
        <dsp:cNvSpPr/>
      </dsp:nvSpPr>
      <dsp:spPr>
        <a:xfrm>
          <a:off x="1657029" y="666429"/>
          <a:ext cx="4458341" cy="4458341"/>
        </a:xfrm>
        <a:prstGeom prst="blockArc">
          <a:avLst>
            <a:gd name="adj1" fmla="val 5400000"/>
            <a:gd name="adj2" fmla="val 108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F3F68-716F-4FE4-B706-AF6E62942AD4}">
      <dsp:nvSpPr>
        <dsp:cNvPr id="0" name=""/>
        <dsp:cNvSpPr/>
      </dsp:nvSpPr>
      <dsp:spPr>
        <a:xfrm>
          <a:off x="1713872" y="533392"/>
          <a:ext cx="4458341" cy="4458341"/>
        </a:xfrm>
        <a:prstGeom prst="blockArc">
          <a:avLst>
            <a:gd name="adj1" fmla="val 0"/>
            <a:gd name="adj2" fmla="val 54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64A12-6124-42D0-B315-1A406C9230FC}">
      <dsp:nvSpPr>
        <dsp:cNvPr id="0" name=""/>
        <dsp:cNvSpPr/>
      </dsp:nvSpPr>
      <dsp:spPr>
        <a:xfrm>
          <a:off x="1657029" y="666429"/>
          <a:ext cx="4458341" cy="4458341"/>
        </a:xfrm>
        <a:prstGeom prst="blockArc">
          <a:avLst>
            <a:gd name="adj1" fmla="val 16200000"/>
            <a:gd name="adj2" fmla="val 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17FF0-1C21-4062-A802-44966928DDD0}">
      <dsp:nvSpPr>
        <dsp:cNvPr id="0" name=""/>
        <dsp:cNvSpPr/>
      </dsp:nvSpPr>
      <dsp:spPr>
        <a:xfrm>
          <a:off x="2861518" y="1870918"/>
          <a:ext cx="2049363" cy="204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ভূমিক্ষয়ের ক্ষতিকর দিক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161640" y="2171040"/>
        <a:ext cx="1449119" cy="1449119"/>
      </dsp:txXfrm>
    </dsp:sp>
    <dsp:sp modelId="{2394692A-7A43-4F05-A49F-57E69DBA4369}">
      <dsp:nvSpPr>
        <dsp:cNvPr id="0" name=""/>
        <dsp:cNvSpPr/>
      </dsp:nvSpPr>
      <dsp:spPr>
        <a:xfrm>
          <a:off x="3168922" y="795"/>
          <a:ext cx="1434554" cy="143455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3379008" y="210881"/>
        <a:ext cx="1014382" cy="1014382"/>
      </dsp:txXfrm>
    </dsp:sp>
    <dsp:sp modelId="{75563244-17F9-4F45-8F2C-DD47D6C502D7}">
      <dsp:nvSpPr>
        <dsp:cNvPr id="0" name=""/>
        <dsp:cNvSpPr/>
      </dsp:nvSpPr>
      <dsp:spPr>
        <a:xfrm>
          <a:off x="5346449" y="2178322"/>
          <a:ext cx="1434554" cy="143455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5556535" y="2388408"/>
        <a:ext cx="1014382" cy="1014382"/>
      </dsp:txXfrm>
    </dsp:sp>
    <dsp:sp modelId="{B85C404A-EE77-4C38-A7F8-17A246CFC816}">
      <dsp:nvSpPr>
        <dsp:cNvPr id="0" name=""/>
        <dsp:cNvSpPr/>
      </dsp:nvSpPr>
      <dsp:spPr>
        <a:xfrm>
          <a:off x="3168922" y="4355849"/>
          <a:ext cx="1434554" cy="143455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3379008" y="4565935"/>
        <a:ext cx="1014382" cy="1014382"/>
      </dsp:txXfrm>
    </dsp:sp>
    <dsp:sp modelId="{5DBDE868-23DB-498D-B557-C9CD6A2101E7}">
      <dsp:nvSpPr>
        <dsp:cNvPr id="0" name=""/>
        <dsp:cNvSpPr/>
      </dsp:nvSpPr>
      <dsp:spPr>
        <a:xfrm>
          <a:off x="991395" y="2178322"/>
          <a:ext cx="1434554" cy="143455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201481" y="2388408"/>
        <a:ext cx="1014382" cy="1014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EBC15-366C-4605-BD91-8B24B400366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4AEB2-A108-4BEF-BF29-77FB1BE4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4AEB2-A108-4BEF-BF29-77FB1BE469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-228600"/>
            <a:ext cx="381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IN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3101454" y="131008"/>
            <a:ext cx="3810000" cy="1447800"/>
          </a:xfrm>
          <a:prstGeom prst="wav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194795"/>
            <a:ext cx="28007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1034" y="6588201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5373" y="6588201"/>
            <a:ext cx="355590" cy="2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024369"/>
            <a:ext cx="3657601" cy="22752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706010"/>
            <a:ext cx="3657601" cy="2389990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 rot="16200000" flipH="1">
            <a:off x="1943100" y="3314700"/>
            <a:ext cx="4876800" cy="76200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298" y="1038224"/>
            <a:ext cx="3749502" cy="24670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298" y="3706010"/>
            <a:ext cx="3749502" cy="2389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1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90600"/>
            <a:ext cx="5943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590800"/>
            <a:ext cx="64770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মনুষ্য কর্তৃক ভূমিক্ষয় ব্যাখ্যা কর-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7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0"/>
            <a:ext cx="6019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47085219"/>
              </p:ext>
            </p:extLst>
          </p:nvPr>
        </p:nvGraphicFramePr>
        <p:xfrm>
          <a:off x="990600" y="8382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1066800"/>
            <a:ext cx="2514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উর্বরতা কমে যায়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0" y="1143000"/>
            <a:ext cx="1600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 বৃদ্ধিতে ব্যাঘাত ঘটে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7" y="2362200"/>
            <a:ext cx="1981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বন্যার প্রাদুর্ভাব ঘটে,মানুষ,পশুপাখি ক্ষতি হয়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5649356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 ভরাট হয়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5" grpId="0">
        <p:bldAsOne/>
      </p:bldGraphic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7543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590800"/>
            <a:ext cx="7620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 দলে বিভক্ত হয়ে-৩টি করে ভূমিক্ষয়ের ক্ষতিকর দিক বিশ্লেষণ কর-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3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553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133600"/>
            <a:ext cx="65532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ভূমিক্ষয় প্রধানত কত প্রকার ?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(ক)৩প্রকার (খ)৪ প্রকার (গ)২প্রকার (ঘ)৫প্রকার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 কী ?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ভূমিক্ষয়ের ক্ষতিকর দুটি  দিক বল?                                                  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65216"/>
            <a:ext cx="7467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7467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মনুষ্য কর্তৃক ভূমিক্ষয়ে তোমাদের করণীয় কী স্বপক্ষে যুক্তি লিখে আনবে।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0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" y="0"/>
            <a:ext cx="9133764" cy="6973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28600"/>
            <a:ext cx="54102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 ভালো </a:t>
            </a:r>
            <a:r>
              <a:rPr lang="bn-I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</a:t>
            </a:r>
            <a:r>
              <a:rPr lang="bn-BD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বেন</a:t>
            </a:r>
            <a:r>
              <a:rPr lang="bn-BD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65532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পরিচিচি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9436" y="2420203"/>
            <a:ext cx="6709171" cy="381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জানে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আলম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   </a:t>
            </a:r>
            <a:endParaRPr lang="bn-IN" sz="3200" dirty="0" smtClean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ব্যাচঃ ২৬, আই ডি নং ৭৭৩</a:t>
            </a:r>
            <a:endParaRPr lang="en-US" sz="3200" dirty="0" smtClean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সহকারি </a:t>
            </a:r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শিক্ষক (</a:t>
            </a:r>
            <a:r>
              <a:rPr lang="en-US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ক</a:t>
            </a:r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ৃষি শিক্ষা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)</a:t>
            </a:r>
            <a:endParaRPr lang="bn-IN" sz="3200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রিচি মহাম্মদিয়া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স</a:t>
            </a:r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ুন্নিয়া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দাখিল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মাদ্রাসা</a:t>
            </a:r>
            <a:endParaRPr lang="bn-BD" sz="3200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রিচি</a:t>
            </a:r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,</a:t>
            </a:r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হবিগঞ্জ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anose="02000000000000000000" pitchFamily="2" charset="0"/>
              </a:rPr>
              <a:t>০১৯১১-১১০৪৯৭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ইমেল-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Arial" panose="020B0604020202020204" pitchFamily="34" charset="0"/>
              </a:rPr>
              <a:t>janeyalam02@gmail.com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2438400"/>
            <a:ext cx="1918807" cy="2075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1034" y="6588201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5373" y="6619233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420282"/>
            <a:ext cx="4876800" cy="35052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শ্রেনীঃ ৯ম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১ম (কৃষি প্রযুক্তি)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১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/০৩/২০ইং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0"/>
            <a:ext cx="3829050" cy="513171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3048000" y="228600"/>
            <a:ext cx="2971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1517" y="440335"/>
            <a:ext cx="29963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5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Dmnd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533400"/>
            <a:ext cx="579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কর-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600200"/>
            <a:ext cx="8381999" cy="4969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74430" y="6642899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38769" y="6673931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1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225373" y="194965"/>
            <a:ext cx="3581400" cy="114300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34933" y="304800"/>
            <a:ext cx="25699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1200" y="4953000"/>
            <a:ext cx="2923267" cy="158123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9418" y="5281952"/>
            <a:ext cx="17668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ভূমিক্ষয়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781800" y="1371600"/>
            <a:ext cx="748167" cy="990600"/>
          </a:xfrm>
          <a:prstGeom prst="downArrow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297" y="6642998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642636" y="6714871"/>
            <a:ext cx="355590" cy="15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6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14400"/>
            <a:ext cx="7239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209800"/>
            <a:ext cx="72390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শিক্ষার্থীরা-----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 কী বলতে পারবে;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ভূমিক্ষয়ের প্রকারভেদ ব্যাখ্যা করতে পারবে;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ভূমিক্ষয়ের ক্ষতিকর দিকগুলো বিশ্লেষণ করতে পারবে।</a:t>
            </a:r>
          </a:p>
          <a:p>
            <a:pPr marL="457200" indent="-457200" algn="ctr">
              <a:buFont typeface="Wingdings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5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7692" y="146780"/>
            <a:ext cx="4138241" cy="992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নিচের চিত্রগুলি লক্ষ্য করি-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3429000" cy="1657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758" y="2362200"/>
            <a:ext cx="3461057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3" y="5105400"/>
            <a:ext cx="3500067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00"/>
            <a:ext cx="3146415" cy="17526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999172" y="4300280"/>
            <a:ext cx="2157041" cy="725055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ঘূর্ণিঝড়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867400" y="1371600"/>
            <a:ext cx="2209800" cy="889039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গর্ত হওয়া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5334000" y="4114800"/>
            <a:ext cx="3298815" cy="91053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কাঁদা মিশ্রিত ঘোলা পানি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33400" y="1371600"/>
            <a:ext cx="3200400" cy="9144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বৃষ্টির বড়বড় ফোটা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8328723" y="6221082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8669" flipV="1">
            <a:off x="8792678" y="6668574"/>
            <a:ext cx="355590" cy="18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8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934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124200"/>
            <a:ext cx="69342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 কী?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6618532"/>
            <a:ext cx="147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/>
              <a:t>J</a:t>
            </a:r>
            <a:r>
              <a:rPr lang="en-US" sz="800" b="1" i="1" dirty="0" smtClean="0"/>
              <a:t>aney</a:t>
            </a:r>
            <a:r>
              <a:rPr lang="en-US" sz="1200" b="1" i="1" dirty="0" smtClean="0"/>
              <a:t> </a:t>
            </a:r>
            <a:r>
              <a:rPr lang="en-US" sz="900" b="1" i="1" dirty="0" smtClean="0"/>
              <a:t>Alam</a:t>
            </a:r>
            <a:endParaRPr lang="en-US" sz="10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893939" y="6649564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3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55150"/>
            <a:ext cx="6248400" cy="762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নিচের চিত্রগুলি লক্ষ্য করি-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83615"/>
            <a:ext cx="6248400" cy="914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ভূমিক্ষয়ের প্রকার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85357" y="3177458"/>
            <a:ext cx="4495800" cy="1066801"/>
            <a:chOff x="2133600" y="3505200"/>
            <a:chExt cx="4495800" cy="1066801"/>
          </a:xfrm>
        </p:grpSpPr>
        <p:sp>
          <p:nvSpPr>
            <p:cNvPr id="4" name="Down Arrow 3"/>
            <p:cNvSpPr/>
            <p:nvPr/>
          </p:nvSpPr>
          <p:spPr>
            <a:xfrm rot="1793603">
              <a:off x="2133600" y="3505200"/>
              <a:ext cx="914400" cy="1066800"/>
            </a:xfrm>
            <a:prstGeom prst="downArrow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 rot="19454967">
              <a:off x="5715000" y="3505201"/>
              <a:ext cx="914400" cy="1066800"/>
            </a:xfrm>
            <a:prstGeom prst="downArrow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390" y="4267200"/>
            <a:ext cx="3230610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67200"/>
            <a:ext cx="3670128" cy="2137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4800" y="66557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</a:t>
            </a:r>
            <a:r>
              <a:rPr lang="en-US" sz="1200" b="1" i="1" dirty="0" smtClean="0"/>
              <a:t>aney Alam</a:t>
            </a:r>
            <a:endParaRPr lang="en-US" sz="14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589139" y="6686748"/>
            <a:ext cx="355590" cy="20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 sz="3200" dirty="0">
            <a:solidFill>
              <a:schemeClr val="tx1"/>
            </a:solidFill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624</TotalTime>
  <Words>227</Words>
  <Application>Microsoft Office PowerPoint</Application>
  <PresentationFormat>On-screen Show (4:3)</PresentationFormat>
  <Paragraphs>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Lucida Sans Unicode</vt:lpstr>
      <vt:lpstr>NikoshBAN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Janey Alam</cp:lastModifiedBy>
  <cp:revision>107</cp:revision>
  <dcterms:created xsi:type="dcterms:W3CDTF">2006-08-16T00:00:00Z</dcterms:created>
  <dcterms:modified xsi:type="dcterms:W3CDTF">2020-03-14T07:12:17Z</dcterms:modified>
</cp:coreProperties>
</file>