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2531EB-EE42-4D9C-884A-EE4DDF57D43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C2E485-988F-406D-AB12-E5C123C39E5F}">
      <dgm:prSet phldrT="[Text]" custT="1"/>
      <dgm:spPr/>
      <dgm:t>
        <a:bodyPr/>
        <a:lstStyle/>
        <a:p>
          <a:r>
            <a:rPr lang="en-US" sz="8800" dirty="0" smtClean="0"/>
            <a:t>m</a:t>
          </a:r>
          <a:endParaRPr lang="en-US" sz="8800" dirty="0"/>
        </a:p>
      </dgm:t>
    </dgm:pt>
    <dgm:pt modelId="{A3D5C4C3-C4D5-4636-85B0-A34DE0A8EB23}" type="parTrans" cxnId="{7BA4B91E-CBBF-4939-BB70-0EE0D84A4BE8}">
      <dgm:prSet/>
      <dgm:spPr/>
      <dgm:t>
        <a:bodyPr/>
        <a:lstStyle/>
        <a:p>
          <a:endParaRPr lang="en-US"/>
        </a:p>
      </dgm:t>
    </dgm:pt>
    <dgm:pt modelId="{09CF4DC7-6772-46E5-9C32-20B809471B69}" type="sibTrans" cxnId="{7BA4B91E-CBBF-4939-BB70-0EE0D84A4BE8}">
      <dgm:prSet/>
      <dgm:spPr/>
      <dgm:t>
        <a:bodyPr/>
        <a:lstStyle/>
        <a:p>
          <a:endParaRPr lang="en-US"/>
        </a:p>
      </dgm:t>
    </dgm:pt>
    <dgm:pt modelId="{A66557F7-607F-48E5-959B-E7FC2A6EF536}">
      <dgm:prSet phldrT="[Text]"/>
      <dgm:spPr/>
      <dgm:t>
        <a:bodyPr/>
        <a:lstStyle/>
        <a:p>
          <a:r>
            <a:rPr lang="en-US" dirty="0" smtClean="0"/>
            <a:t>m</a:t>
          </a:r>
          <a:endParaRPr lang="en-US" dirty="0"/>
        </a:p>
      </dgm:t>
    </dgm:pt>
    <dgm:pt modelId="{6BA1589B-6776-4494-A993-C25ADE9D583C}" type="parTrans" cxnId="{98DD57FA-48C3-4ABB-88AB-8005E8D3595B}">
      <dgm:prSet/>
      <dgm:spPr/>
      <dgm:t>
        <a:bodyPr/>
        <a:lstStyle/>
        <a:p>
          <a:endParaRPr lang="en-US"/>
        </a:p>
      </dgm:t>
    </dgm:pt>
    <dgm:pt modelId="{0D13A8E3-3C2B-4733-929C-2704BC5A1BE2}" type="sibTrans" cxnId="{98DD57FA-48C3-4ABB-88AB-8005E8D3595B}">
      <dgm:prSet/>
      <dgm:spPr/>
      <dgm:t>
        <a:bodyPr/>
        <a:lstStyle/>
        <a:p>
          <a:endParaRPr lang="en-US"/>
        </a:p>
      </dgm:t>
    </dgm:pt>
    <dgm:pt modelId="{16F5C7F2-4550-462D-B601-B041D90B031C}">
      <dgm:prSet phldrT="[Text]"/>
      <dgm:spPr/>
      <dgm:t>
        <a:bodyPr/>
        <a:lstStyle/>
        <a:p>
          <a:r>
            <a:rPr lang="en-US" dirty="0" smtClean="0"/>
            <a:t>o</a:t>
          </a:r>
          <a:endParaRPr lang="en-US" dirty="0"/>
        </a:p>
      </dgm:t>
    </dgm:pt>
    <dgm:pt modelId="{3BCA97C6-2567-4875-AB12-A7B93EB2EEA1}" type="parTrans" cxnId="{A5CB50B2-EB9B-4B77-99E6-8C098CDB2670}">
      <dgm:prSet/>
      <dgm:spPr/>
      <dgm:t>
        <a:bodyPr/>
        <a:lstStyle/>
        <a:p>
          <a:endParaRPr lang="en-US"/>
        </a:p>
      </dgm:t>
    </dgm:pt>
    <dgm:pt modelId="{F0CE29CB-4CA4-4186-B817-5CA50DCC696A}" type="sibTrans" cxnId="{A5CB50B2-EB9B-4B77-99E6-8C098CDB2670}">
      <dgm:prSet/>
      <dgm:spPr/>
      <dgm:t>
        <a:bodyPr/>
        <a:lstStyle/>
        <a:p>
          <a:endParaRPr lang="en-US"/>
        </a:p>
      </dgm:t>
    </dgm:pt>
    <dgm:pt modelId="{2D5C1C88-EED9-4060-9D0A-52AFBE4432AC}">
      <dgm:prSet phldrT="[Text]"/>
      <dgm:spPr/>
      <dgm:t>
        <a:bodyPr/>
        <a:lstStyle/>
        <a:p>
          <a:r>
            <a:rPr lang="en-US" dirty="0" smtClean="0"/>
            <a:t>o</a:t>
          </a:r>
          <a:endParaRPr lang="en-US" dirty="0"/>
        </a:p>
      </dgm:t>
    </dgm:pt>
    <dgm:pt modelId="{D1627583-588C-49A2-BE7E-F660B55BBE5A}" type="parTrans" cxnId="{4F3DC1CA-7655-4FF7-B463-ECE7661165C0}">
      <dgm:prSet/>
      <dgm:spPr/>
      <dgm:t>
        <a:bodyPr/>
        <a:lstStyle/>
        <a:p>
          <a:endParaRPr lang="en-US"/>
        </a:p>
      </dgm:t>
    </dgm:pt>
    <dgm:pt modelId="{B1437FB4-7FED-4A11-AF06-0EC2D4F47C82}" type="sibTrans" cxnId="{4F3DC1CA-7655-4FF7-B463-ECE7661165C0}">
      <dgm:prSet/>
      <dgm:spPr/>
      <dgm:t>
        <a:bodyPr/>
        <a:lstStyle/>
        <a:p>
          <a:endParaRPr lang="en-US"/>
        </a:p>
      </dgm:t>
    </dgm:pt>
    <dgm:pt modelId="{1111D93D-4954-47B3-ACD7-8E49A65D686A}">
      <dgm:prSet phldrT="[Text]"/>
      <dgm:spPr/>
      <dgm:t>
        <a:bodyPr/>
        <a:lstStyle/>
        <a:p>
          <a:r>
            <a:rPr lang="en-US" dirty="0" smtClean="0"/>
            <a:t>h</a:t>
          </a:r>
          <a:endParaRPr lang="en-US" dirty="0"/>
        </a:p>
      </dgm:t>
    </dgm:pt>
    <dgm:pt modelId="{B929A917-D6D5-447F-9AC8-357E76257951}" type="parTrans" cxnId="{6D1AB8E6-1D07-4893-98AD-2530AB44A3BE}">
      <dgm:prSet/>
      <dgm:spPr/>
      <dgm:t>
        <a:bodyPr/>
        <a:lstStyle/>
        <a:p>
          <a:endParaRPr lang="en-US"/>
        </a:p>
      </dgm:t>
    </dgm:pt>
    <dgm:pt modelId="{19141511-64F6-475F-9E62-8FE9C2729EBC}" type="sibTrans" cxnId="{6D1AB8E6-1D07-4893-98AD-2530AB44A3BE}">
      <dgm:prSet/>
      <dgm:spPr/>
      <dgm:t>
        <a:bodyPr/>
        <a:lstStyle/>
        <a:p>
          <a:endParaRPr lang="en-US"/>
        </a:p>
      </dgm:t>
    </dgm:pt>
    <dgm:pt modelId="{D699B4C2-B8C1-4D22-8B44-0A4563FBA96A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1D906B6A-DD1E-4DD8-9E12-50E13B99CB98}" type="parTrans" cxnId="{1F9BB691-DA4F-4FFF-8359-F946196A12F4}">
      <dgm:prSet/>
      <dgm:spPr/>
      <dgm:t>
        <a:bodyPr/>
        <a:lstStyle/>
        <a:p>
          <a:endParaRPr lang="en-US"/>
        </a:p>
      </dgm:t>
    </dgm:pt>
    <dgm:pt modelId="{AEC4EF43-D329-4ECD-9173-8F93BE4199AC}" type="sibTrans" cxnId="{1F9BB691-DA4F-4FFF-8359-F946196A12F4}">
      <dgm:prSet/>
      <dgm:spPr/>
      <dgm:t>
        <a:bodyPr/>
        <a:lstStyle/>
        <a:p>
          <a:endParaRPr lang="en-US"/>
        </a:p>
      </dgm:t>
    </dgm:pt>
    <dgm:pt modelId="{06EEDFE1-8658-46BF-AA3F-6D7F1FF5A6FF}">
      <dgm:prSet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A5B1BB20-3133-4A6F-BA1B-FF08C89C93ED}" type="parTrans" cxnId="{54213BA2-7051-4ED0-AC81-8D51C441D832}">
      <dgm:prSet/>
      <dgm:spPr/>
      <dgm:t>
        <a:bodyPr/>
        <a:lstStyle/>
        <a:p>
          <a:endParaRPr lang="en-US"/>
        </a:p>
      </dgm:t>
    </dgm:pt>
    <dgm:pt modelId="{B41D0297-70E1-4D46-98F8-6003661FCDCA}" type="sibTrans" cxnId="{54213BA2-7051-4ED0-AC81-8D51C441D832}">
      <dgm:prSet/>
      <dgm:spPr/>
      <dgm:t>
        <a:bodyPr/>
        <a:lstStyle/>
        <a:p>
          <a:endParaRPr lang="en-US"/>
        </a:p>
      </dgm:t>
    </dgm:pt>
    <dgm:pt modelId="{C6D431ED-6C80-4ACE-B944-BA64A66785BB}">
      <dgm:prSet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6E676B3C-FC9F-460C-A5FD-8123F502A101}" type="parTrans" cxnId="{287588D2-5478-45D0-A250-2745DF84E721}">
      <dgm:prSet/>
      <dgm:spPr/>
      <dgm:t>
        <a:bodyPr/>
        <a:lstStyle/>
        <a:p>
          <a:endParaRPr lang="en-US"/>
        </a:p>
      </dgm:t>
    </dgm:pt>
    <dgm:pt modelId="{EDED8229-3ABF-49F6-88D0-2BECD64C248D}" type="sibTrans" cxnId="{287588D2-5478-45D0-A250-2745DF84E721}">
      <dgm:prSet/>
      <dgm:spPr/>
      <dgm:t>
        <a:bodyPr/>
        <a:lstStyle/>
        <a:p>
          <a:endParaRPr lang="en-US"/>
        </a:p>
      </dgm:t>
    </dgm:pt>
    <dgm:pt modelId="{47DD7D8B-F1AA-4C49-9838-A7688BEA7B6D}">
      <dgm:prSet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E0229A7E-F52C-4804-B197-8970D3219370}" type="parTrans" cxnId="{B1E19C2B-3BFC-45D7-9D9F-D1B03E5B6CFF}">
      <dgm:prSet/>
      <dgm:spPr/>
      <dgm:t>
        <a:bodyPr/>
        <a:lstStyle/>
        <a:p>
          <a:endParaRPr lang="en-US"/>
        </a:p>
      </dgm:t>
    </dgm:pt>
    <dgm:pt modelId="{359D1286-DB9D-4BF8-82EB-BD39BB6F68A7}" type="sibTrans" cxnId="{B1E19C2B-3BFC-45D7-9D9F-D1B03E5B6CFF}">
      <dgm:prSet/>
      <dgm:spPr/>
      <dgm:t>
        <a:bodyPr/>
        <a:lstStyle/>
        <a:p>
          <a:endParaRPr lang="en-US"/>
        </a:p>
      </dgm:t>
    </dgm:pt>
    <dgm:pt modelId="{8E20E5E8-3E75-4666-A440-48E30411962C}">
      <dgm:prSet/>
      <dgm:spPr/>
      <dgm:t>
        <a:bodyPr/>
        <a:lstStyle/>
        <a:p>
          <a:r>
            <a:rPr lang="en-US" dirty="0" smtClean="0"/>
            <a:t>o</a:t>
          </a:r>
          <a:endParaRPr lang="en-US" dirty="0"/>
        </a:p>
      </dgm:t>
    </dgm:pt>
    <dgm:pt modelId="{03BBFF39-0AB0-42F9-A280-88C853E953CC}" type="parTrans" cxnId="{FBC8A1AD-3689-4457-80C7-D04C694E9FFB}">
      <dgm:prSet/>
      <dgm:spPr/>
      <dgm:t>
        <a:bodyPr/>
        <a:lstStyle/>
        <a:p>
          <a:endParaRPr lang="en-US"/>
        </a:p>
      </dgm:t>
    </dgm:pt>
    <dgm:pt modelId="{890FD083-96D3-41D6-8CC9-09510C12F778}" type="sibTrans" cxnId="{FBC8A1AD-3689-4457-80C7-D04C694E9FFB}">
      <dgm:prSet/>
      <dgm:spPr/>
      <dgm:t>
        <a:bodyPr/>
        <a:lstStyle/>
        <a:p>
          <a:endParaRPr lang="en-US"/>
        </a:p>
      </dgm:t>
    </dgm:pt>
    <dgm:pt modelId="{FB9B6EF1-5783-43AC-897A-BA327BC92CCE}">
      <dgm:prSet/>
      <dgm:spPr/>
      <dgm:t>
        <a:bodyPr/>
        <a:lstStyle/>
        <a:p>
          <a:r>
            <a:rPr lang="en-US" dirty="0" smtClean="0"/>
            <a:t>o</a:t>
          </a:r>
          <a:endParaRPr lang="en-US" dirty="0"/>
        </a:p>
      </dgm:t>
    </dgm:pt>
    <dgm:pt modelId="{D11B77AA-562F-4883-9DEC-FB99A7F896DF}" type="parTrans" cxnId="{6406DA47-EB68-4367-9EF9-5E9F302B904C}">
      <dgm:prSet/>
      <dgm:spPr/>
      <dgm:t>
        <a:bodyPr/>
        <a:lstStyle/>
        <a:p>
          <a:endParaRPr lang="en-US"/>
        </a:p>
      </dgm:t>
    </dgm:pt>
    <dgm:pt modelId="{65E29B89-A736-43BA-8674-DFFD85FA2C71}" type="sibTrans" cxnId="{6406DA47-EB68-4367-9EF9-5E9F302B904C}">
      <dgm:prSet/>
      <dgm:spPr/>
      <dgm:t>
        <a:bodyPr/>
        <a:lstStyle/>
        <a:p>
          <a:endParaRPr lang="en-US"/>
        </a:p>
      </dgm:t>
    </dgm:pt>
    <dgm:pt modelId="{167CC905-2396-4622-A697-56273783D26E}" type="pres">
      <dgm:prSet presAssocID="{D92531EB-EE42-4D9C-884A-EE4DDF57D43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DECE535-1983-45A3-BD6F-67B5474E7540}" type="pres">
      <dgm:prSet presAssocID="{E9C2E485-988F-406D-AB12-E5C123C39E5F}" presName="hierRoot1" presStyleCnt="0"/>
      <dgm:spPr/>
    </dgm:pt>
    <dgm:pt modelId="{7433ADF5-86B4-4870-833C-54B86EA232F9}" type="pres">
      <dgm:prSet presAssocID="{E9C2E485-988F-406D-AB12-E5C123C39E5F}" presName="composite" presStyleCnt="0"/>
      <dgm:spPr/>
    </dgm:pt>
    <dgm:pt modelId="{74A1382A-91EE-455F-ACC8-1B1A542A131B}" type="pres">
      <dgm:prSet presAssocID="{E9C2E485-988F-406D-AB12-E5C123C39E5F}" presName="background" presStyleLbl="node0" presStyleIdx="0" presStyleCnt="1"/>
      <dgm:spPr/>
    </dgm:pt>
    <dgm:pt modelId="{AC625CB6-1E80-4A76-AC34-F1B8BA1ECEE9}" type="pres">
      <dgm:prSet presAssocID="{E9C2E485-988F-406D-AB12-E5C123C39E5F}" presName="text" presStyleLbl="fgAcc0" presStyleIdx="0" presStyleCnt="1" custScaleX="71137" custScaleY="481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8B6B90-ABDF-4231-A22B-0A2E2314FAC4}" type="pres">
      <dgm:prSet presAssocID="{E9C2E485-988F-406D-AB12-E5C123C39E5F}" presName="hierChild2" presStyleCnt="0"/>
      <dgm:spPr/>
    </dgm:pt>
    <dgm:pt modelId="{3818EB5D-2B73-4768-83A1-DC3F899A05FB}" type="pres">
      <dgm:prSet presAssocID="{6BA1589B-6776-4494-A993-C25ADE9D583C}" presName="Name10" presStyleLbl="parChTrans1D2" presStyleIdx="0" presStyleCnt="2"/>
      <dgm:spPr/>
      <dgm:t>
        <a:bodyPr/>
        <a:lstStyle/>
        <a:p>
          <a:endParaRPr lang="en-US"/>
        </a:p>
      </dgm:t>
    </dgm:pt>
    <dgm:pt modelId="{0431EF83-BE06-4A60-AD4D-1BD7C2EFBC6A}" type="pres">
      <dgm:prSet presAssocID="{A66557F7-607F-48E5-959B-E7FC2A6EF536}" presName="hierRoot2" presStyleCnt="0"/>
      <dgm:spPr/>
    </dgm:pt>
    <dgm:pt modelId="{210E221D-4EE6-4874-A8DA-6BE4147961FC}" type="pres">
      <dgm:prSet presAssocID="{A66557F7-607F-48E5-959B-E7FC2A6EF536}" presName="composite2" presStyleCnt="0"/>
      <dgm:spPr/>
    </dgm:pt>
    <dgm:pt modelId="{42BF03D8-FD45-46A2-AF5C-FF9A8B122D8D}" type="pres">
      <dgm:prSet presAssocID="{A66557F7-607F-48E5-959B-E7FC2A6EF536}" presName="background2" presStyleLbl="node2" presStyleIdx="0" presStyleCnt="2"/>
      <dgm:spPr/>
    </dgm:pt>
    <dgm:pt modelId="{46180BD4-3B34-4C3B-B68E-101E4BDCA622}" type="pres">
      <dgm:prSet presAssocID="{A66557F7-607F-48E5-959B-E7FC2A6EF536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4AC955-5594-4A29-8A5A-A7A8FBAAACFA}" type="pres">
      <dgm:prSet presAssocID="{A66557F7-607F-48E5-959B-E7FC2A6EF536}" presName="hierChild3" presStyleCnt="0"/>
      <dgm:spPr/>
    </dgm:pt>
    <dgm:pt modelId="{D82294CF-1593-4E6F-8AE3-28086F3F6CBE}" type="pres">
      <dgm:prSet presAssocID="{3BCA97C6-2567-4875-AB12-A7B93EB2EEA1}" presName="Name17" presStyleLbl="parChTrans1D3" presStyleIdx="0" presStyleCnt="8"/>
      <dgm:spPr/>
      <dgm:t>
        <a:bodyPr/>
        <a:lstStyle/>
        <a:p>
          <a:endParaRPr lang="en-US"/>
        </a:p>
      </dgm:t>
    </dgm:pt>
    <dgm:pt modelId="{41B7935F-62A1-4C0B-AA48-56370167DDC5}" type="pres">
      <dgm:prSet presAssocID="{16F5C7F2-4550-462D-B601-B041D90B031C}" presName="hierRoot3" presStyleCnt="0"/>
      <dgm:spPr/>
    </dgm:pt>
    <dgm:pt modelId="{D5A0DDF7-870D-4C40-8244-E442B133529E}" type="pres">
      <dgm:prSet presAssocID="{16F5C7F2-4550-462D-B601-B041D90B031C}" presName="composite3" presStyleCnt="0"/>
      <dgm:spPr/>
    </dgm:pt>
    <dgm:pt modelId="{D3D4648C-8E73-44B5-BB29-C429DA5681DF}" type="pres">
      <dgm:prSet presAssocID="{16F5C7F2-4550-462D-B601-B041D90B031C}" presName="background3" presStyleLbl="node3" presStyleIdx="0" presStyleCnt="8"/>
      <dgm:spPr/>
    </dgm:pt>
    <dgm:pt modelId="{58B063DD-5585-43A9-9171-DF209BA7CE2B}" type="pres">
      <dgm:prSet presAssocID="{16F5C7F2-4550-462D-B601-B041D90B031C}" presName="text3" presStyleLbl="fgAcc3" presStyleIdx="0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B996A8-2A12-47F5-AEF3-AF3669E77EE0}" type="pres">
      <dgm:prSet presAssocID="{16F5C7F2-4550-462D-B601-B041D90B031C}" presName="hierChild4" presStyleCnt="0"/>
      <dgm:spPr/>
    </dgm:pt>
    <dgm:pt modelId="{0262B0A4-6B68-4E39-ADD7-34FF123427C3}" type="pres">
      <dgm:prSet presAssocID="{03BBFF39-0AB0-42F9-A280-88C853E953CC}" presName="Name17" presStyleLbl="parChTrans1D3" presStyleIdx="1" presStyleCnt="8"/>
      <dgm:spPr/>
      <dgm:t>
        <a:bodyPr/>
        <a:lstStyle/>
        <a:p>
          <a:endParaRPr lang="en-US"/>
        </a:p>
      </dgm:t>
    </dgm:pt>
    <dgm:pt modelId="{34FFECF2-A0CC-4435-AEA3-21677D4F8670}" type="pres">
      <dgm:prSet presAssocID="{8E20E5E8-3E75-4666-A440-48E30411962C}" presName="hierRoot3" presStyleCnt="0"/>
      <dgm:spPr/>
    </dgm:pt>
    <dgm:pt modelId="{C6206903-2DBE-4E6A-B918-33545A6B2AC9}" type="pres">
      <dgm:prSet presAssocID="{8E20E5E8-3E75-4666-A440-48E30411962C}" presName="composite3" presStyleCnt="0"/>
      <dgm:spPr/>
    </dgm:pt>
    <dgm:pt modelId="{4CB32DDB-0272-44DE-86F1-1A204E48E2DF}" type="pres">
      <dgm:prSet presAssocID="{8E20E5E8-3E75-4666-A440-48E30411962C}" presName="background3" presStyleLbl="node3" presStyleIdx="1" presStyleCnt="8"/>
      <dgm:spPr/>
    </dgm:pt>
    <dgm:pt modelId="{7252037B-9B9B-47CD-A8C6-84E1564EA21B}" type="pres">
      <dgm:prSet presAssocID="{8E20E5E8-3E75-4666-A440-48E30411962C}" presName="text3" presStyleLbl="fgAcc3" presStyleIdx="1" presStyleCnt="8" custAng="0" custLinFactNeighborX="-2549" custLinFactNeighborY="-160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CC8553-0791-4C7A-889F-057770C03172}" type="pres">
      <dgm:prSet presAssocID="{8E20E5E8-3E75-4666-A440-48E30411962C}" presName="hierChild4" presStyleCnt="0"/>
      <dgm:spPr/>
    </dgm:pt>
    <dgm:pt modelId="{271A1B7C-0619-421F-BA37-7DC7EA60DFEA}" type="pres">
      <dgm:prSet presAssocID="{D11B77AA-562F-4883-9DEC-FB99A7F896DF}" presName="Name17" presStyleLbl="parChTrans1D3" presStyleIdx="2" presStyleCnt="8"/>
      <dgm:spPr/>
      <dgm:t>
        <a:bodyPr/>
        <a:lstStyle/>
        <a:p>
          <a:endParaRPr lang="en-US"/>
        </a:p>
      </dgm:t>
    </dgm:pt>
    <dgm:pt modelId="{34379FC0-5ADA-43FE-9948-86429695F472}" type="pres">
      <dgm:prSet presAssocID="{FB9B6EF1-5783-43AC-897A-BA327BC92CCE}" presName="hierRoot3" presStyleCnt="0"/>
      <dgm:spPr/>
    </dgm:pt>
    <dgm:pt modelId="{6D050266-DDA5-4C53-8566-462D6A14F0A9}" type="pres">
      <dgm:prSet presAssocID="{FB9B6EF1-5783-43AC-897A-BA327BC92CCE}" presName="composite3" presStyleCnt="0"/>
      <dgm:spPr/>
    </dgm:pt>
    <dgm:pt modelId="{94095103-6B14-4A24-A090-08270AE028BF}" type="pres">
      <dgm:prSet presAssocID="{FB9B6EF1-5783-43AC-897A-BA327BC92CCE}" presName="background3" presStyleLbl="node3" presStyleIdx="2" presStyleCnt="8"/>
      <dgm:spPr/>
    </dgm:pt>
    <dgm:pt modelId="{34FF2658-5899-4CFE-B054-550537472DE4}" type="pres">
      <dgm:prSet presAssocID="{FB9B6EF1-5783-43AC-897A-BA327BC92CCE}" presName="text3" presStyleLbl="fgAcc3" presStyleIdx="2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D4A339-B8AC-4427-8F63-0A35C90E3C35}" type="pres">
      <dgm:prSet presAssocID="{FB9B6EF1-5783-43AC-897A-BA327BC92CCE}" presName="hierChild4" presStyleCnt="0"/>
      <dgm:spPr/>
    </dgm:pt>
    <dgm:pt modelId="{2DC861CE-E1D6-4751-9CD1-B78F9CA6CB6D}" type="pres">
      <dgm:prSet presAssocID="{D1627583-588C-49A2-BE7E-F660B55BBE5A}" presName="Name17" presStyleLbl="parChTrans1D3" presStyleIdx="3" presStyleCnt="8"/>
      <dgm:spPr/>
      <dgm:t>
        <a:bodyPr/>
        <a:lstStyle/>
        <a:p>
          <a:endParaRPr lang="en-US"/>
        </a:p>
      </dgm:t>
    </dgm:pt>
    <dgm:pt modelId="{E3B326FC-2CE3-47A4-A538-379C1B57D96B}" type="pres">
      <dgm:prSet presAssocID="{2D5C1C88-EED9-4060-9D0A-52AFBE4432AC}" presName="hierRoot3" presStyleCnt="0"/>
      <dgm:spPr/>
    </dgm:pt>
    <dgm:pt modelId="{879A132B-6EE0-4203-B66F-FE7EFC7B8FFD}" type="pres">
      <dgm:prSet presAssocID="{2D5C1C88-EED9-4060-9D0A-52AFBE4432AC}" presName="composite3" presStyleCnt="0"/>
      <dgm:spPr/>
    </dgm:pt>
    <dgm:pt modelId="{6077459C-392B-42D2-BF2E-C5D7D2ECA313}" type="pres">
      <dgm:prSet presAssocID="{2D5C1C88-EED9-4060-9D0A-52AFBE4432AC}" presName="background3" presStyleLbl="node3" presStyleIdx="3" presStyleCnt="8"/>
      <dgm:spPr/>
    </dgm:pt>
    <dgm:pt modelId="{DE29DE5F-1EB9-4AFB-98A7-30EFD1332798}" type="pres">
      <dgm:prSet presAssocID="{2D5C1C88-EED9-4060-9D0A-52AFBE4432AC}" presName="text3" presStyleLbl="fgAcc3" presStyleIdx="3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296E48-33AF-4775-A354-9D034DCACC7F}" type="pres">
      <dgm:prSet presAssocID="{2D5C1C88-EED9-4060-9D0A-52AFBE4432AC}" presName="hierChild4" presStyleCnt="0"/>
      <dgm:spPr/>
    </dgm:pt>
    <dgm:pt modelId="{ACF4FBE6-C6C0-46D4-963A-C9AC67F85941}" type="pres">
      <dgm:prSet presAssocID="{B929A917-D6D5-447F-9AC8-357E76257951}" presName="Name10" presStyleLbl="parChTrans1D2" presStyleIdx="1" presStyleCnt="2"/>
      <dgm:spPr/>
      <dgm:t>
        <a:bodyPr/>
        <a:lstStyle/>
        <a:p>
          <a:endParaRPr lang="en-US"/>
        </a:p>
      </dgm:t>
    </dgm:pt>
    <dgm:pt modelId="{355E0B1A-3A23-4518-86B1-371B81F0AAFA}" type="pres">
      <dgm:prSet presAssocID="{1111D93D-4954-47B3-ACD7-8E49A65D686A}" presName="hierRoot2" presStyleCnt="0"/>
      <dgm:spPr/>
    </dgm:pt>
    <dgm:pt modelId="{9750328B-DB29-4096-AF1E-CCC931BC0584}" type="pres">
      <dgm:prSet presAssocID="{1111D93D-4954-47B3-ACD7-8E49A65D686A}" presName="composite2" presStyleCnt="0"/>
      <dgm:spPr/>
    </dgm:pt>
    <dgm:pt modelId="{2A14E91E-9FAE-4861-8D4C-2B0D103CB7EC}" type="pres">
      <dgm:prSet presAssocID="{1111D93D-4954-47B3-ACD7-8E49A65D686A}" presName="background2" presStyleLbl="node2" presStyleIdx="1" presStyleCnt="2"/>
      <dgm:spPr/>
    </dgm:pt>
    <dgm:pt modelId="{2CE8084A-B18C-44CE-9ECF-51B5D493EB10}" type="pres">
      <dgm:prSet presAssocID="{1111D93D-4954-47B3-ACD7-8E49A65D686A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DA60A2-69BE-4715-9BD6-37E62C862ECA}" type="pres">
      <dgm:prSet presAssocID="{1111D93D-4954-47B3-ACD7-8E49A65D686A}" presName="hierChild3" presStyleCnt="0"/>
      <dgm:spPr/>
    </dgm:pt>
    <dgm:pt modelId="{3FACEACE-8A19-4FFC-991F-B3B52A1B6967}" type="pres">
      <dgm:prSet presAssocID="{A5B1BB20-3133-4A6F-BA1B-FF08C89C93ED}" presName="Name17" presStyleLbl="parChTrans1D3" presStyleIdx="4" presStyleCnt="8"/>
      <dgm:spPr/>
      <dgm:t>
        <a:bodyPr/>
        <a:lstStyle/>
        <a:p>
          <a:endParaRPr lang="en-US"/>
        </a:p>
      </dgm:t>
    </dgm:pt>
    <dgm:pt modelId="{86B13755-C0BE-4737-8941-46E580C3F6BD}" type="pres">
      <dgm:prSet presAssocID="{06EEDFE1-8658-46BF-AA3F-6D7F1FF5A6FF}" presName="hierRoot3" presStyleCnt="0"/>
      <dgm:spPr/>
    </dgm:pt>
    <dgm:pt modelId="{54DAAB13-8ECB-4478-894F-4313EFD32810}" type="pres">
      <dgm:prSet presAssocID="{06EEDFE1-8658-46BF-AA3F-6D7F1FF5A6FF}" presName="composite3" presStyleCnt="0"/>
      <dgm:spPr/>
    </dgm:pt>
    <dgm:pt modelId="{02D7407A-5721-4A66-B636-46D8C463593D}" type="pres">
      <dgm:prSet presAssocID="{06EEDFE1-8658-46BF-AA3F-6D7F1FF5A6FF}" presName="background3" presStyleLbl="node3" presStyleIdx="4" presStyleCnt="8"/>
      <dgm:spPr/>
    </dgm:pt>
    <dgm:pt modelId="{C95E44DF-C8BB-4718-825E-0E1151BAA76F}" type="pres">
      <dgm:prSet presAssocID="{06EEDFE1-8658-46BF-AA3F-6D7F1FF5A6FF}" presName="text3" presStyleLbl="fgAcc3" presStyleIdx="4" presStyleCnt="8" custLinFactNeighborX="1274" custLinFactNeighborY="-60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2F5002-BE25-4EC0-87FD-794A05F72613}" type="pres">
      <dgm:prSet presAssocID="{06EEDFE1-8658-46BF-AA3F-6D7F1FF5A6FF}" presName="hierChild4" presStyleCnt="0"/>
      <dgm:spPr/>
    </dgm:pt>
    <dgm:pt modelId="{3B436751-CC18-4845-AFAC-94E96961F630}" type="pres">
      <dgm:prSet presAssocID="{6E676B3C-FC9F-460C-A5FD-8123F502A101}" presName="Name17" presStyleLbl="parChTrans1D3" presStyleIdx="5" presStyleCnt="8"/>
      <dgm:spPr/>
      <dgm:t>
        <a:bodyPr/>
        <a:lstStyle/>
        <a:p>
          <a:endParaRPr lang="en-US"/>
        </a:p>
      </dgm:t>
    </dgm:pt>
    <dgm:pt modelId="{A1819372-0FD0-4EA8-9165-378734E9383D}" type="pres">
      <dgm:prSet presAssocID="{C6D431ED-6C80-4ACE-B944-BA64A66785BB}" presName="hierRoot3" presStyleCnt="0"/>
      <dgm:spPr/>
    </dgm:pt>
    <dgm:pt modelId="{BA79E7E4-4EF0-43DD-B15B-AB1ECB024C8F}" type="pres">
      <dgm:prSet presAssocID="{C6D431ED-6C80-4ACE-B944-BA64A66785BB}" presName="composite3" presStyleCnt="0"/>
      <dgm:spPr/>
    </dgm:pt>
    <dgm:pt modelId="{E296991B-10A7-4F99-8F9C-BCB4AA315704}" type="pres">
      <dgm:prSet presAssocID="{C6D431ED-6C80-4ACE-B944-BA64A66785BB}" presName="background3" presStyleLbl="node3" presStyleIdx="5" presStyleCnt="8"/>
      <dgm:spPr/>
    </dgm:pt>
    <dgm:pt modelId="{B85D01FD-4CCE-4A36-8502-1C4E0EBA382F}" type="pres">
      <dgm:prSet presAssocID="{C6D431ED-6C80-4ACE-B944-BA64A66785BB}" presName="text3" presStyleLbl="fgAcc3" presStyleIdx="5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EFA185-6A9A-40EE-8C69-4F031187C5C5}" type="pres">
      <dgm:prSet presAssocID="{C6D431ED-6C80-4ACE-B944-BA64A66785BB}" presName="hierChild4" presStyleCnt="0"/>
      <dgm:spPr/>
    </dgm:pt>
    <dgm:pt modelId="{85915C49-7769-4BCD-BAA5-F73F416934CA}" type="pres">
      <dgm:prSet presAssocID="{E0229A7E-F52C-4804-B197-8970D3219370}" presName="Name17" presStyleLbl="parChTrans1D3" presStyleIdx="6" presStyleCnt="8"/>
      <dgm:spPr/>
      <dgm:t>
        <a:bodyPr/>
        <a:lstStyle/>
        <a:p>
          <a:endParaRPr lang="en-US"/>
        </a:p>
      </dgm:t>
    </dgm:pt>
    <dgm:pt modelId="{3B5C6001-457A-4ACE-B3ED-823ABC2164E7}" type="pres">
      <dgm:prSet presAssocID="{47DD7D8B-F1AA-4C49-9838-A7688BEA7B6D}" presName="hierRoot3" presStyleCnt="0"/>
      <dgm:spPr/>
    </dgm:pt>
    <dgm:pt modelId="{EA258FDB-251D-4E80-A043-0256FEC8B8FA}" type="pres">
      <dgm:prSet presAssocID="{47DD7D8B-F1AA-4C49-9838-A7688BEA7B6D}" presName="composite3" presStyleCnt="0"/>
      <dgm:spPr/>
    </dgm:pt>
    <dgm:pt modelId="{D6593B73-6238-458B-B4C6-47517A9B563A}" type="pres">
      <dgm:prSet presAssocID="{47DD7D8B-F1AA-4C49-9838-A7688BEA7B6D}" presName="background3" presStyleLbl="node3" presStyleIdx="6" presStyleCnt="8"/>
      <dgm:spPr/>
    </dgm:pt>
    <dgm:pt modelId="{59033044-2C5D-412B-9481-F7046E32EDDE}" type="pres">
      <dgm:prSet presAssocID="{47DD7D8B-F1AA-4C49-9838-A7688BEA7B6D}" presName="text3" presStyleLbl="fgAcc3" presStyleIdx="6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FD6715-53C1-45A5-A084-E8800A868B40}" type="pres">
      <dgm:prSet presAssocID="{47DD7D8B-F1AA-4C49-9838-A7688BEA7B6D}" presName="hierChild4" presStyleCnt="0"/>
      <dgm:spPr/>
    </dgm:pt>
    <dgm:pt modelId="{98BFB438-9DE1-420B-B1C7-552616964A08}" type="pres">
      <dgm:prSet presAssocID="{1D906B6A-DD1E-4DD8-9E12-50E13B99CB98}" presName="Name17" presStyleLbl="parChTrans1D3" presStyleIdx="7" presStyleCnt="8"/>
      <dgm:spPr/>
      <dgm:t>
        <a:bodyPr/>
        <a:lstStyle/>
        <a:p>
          <a:endParaRPr lang="en-US"/>
        </a:p>
      </dgm:t>
    </dgm:pt>
    <dgm:pt modelId="{A21DB9E0-EC55-4027-904D-D9F638FFEFB3}" type="pres">
      <dgm:prSet presAssocID="{D699B4C2-B8C1-4D22-8B44-0A4563FBA96A}" presName="hierRoot3" presStyleCnt="0"/>
      <dgm:spPr/>
    </dgm:pt>
    <dgm:pt modelId="{5F7225EE-8E5B-4639-B672-7E8BFDB35C67}" type="pres">
      <dgm:prSet presAssocID="{D699B4C2-B8C1-4D22-8B44-0A4563FBA96A}" presName="composite3" presStyleCnt="0"/>
      <dgm:spPr/>
    </dgm:pt>
    <dgm:pt modelId="{BB1E11AF-00BC-49BB-B372-28344F584620}" type="pres">
      <dgm:prSet presAssocID="{D699B4C2-B8C1-4D22-8B44-0A4563FBA96A}" presName="background3" presStyleLbl="node3" presStyleIdx="7" presStyleCnt="8"/>
      <dgm:spPr/>
    </dgm:pt>
    <dgm:pt modelId="{0855BDD2-1695-44C9-A4D0-42B9451BADA2}" type="pres">
      <dgm:prSet presAssocID="{D699B4C2-B8C1-4D22-8B44-0A4563FBA96A}" presName="text3" presStyleLbl="fgAcc3" presStyleIdx="7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0DFBA7-D714-462D-B7A4-BB09143F7AA0}" type="pres">
      <dgm:prSet presAssocID="{D699B4C2-B8C1-4D22-8B44-0A4563FBA96A}" presName="hierChild4" presStyleCnt="0"/>
      <dgm:spPr/>
    </dgm:pt>
  </dgm:ptLst>
  <dgm:cxnLst>
    <dgm:cxn modelId="{7BA4B91E-CBBF-4939-BB70-0EE0D84A4BE8}" srcId="{D92531EB-EE42-4D9C-884A-EE4DDF57D431}" destId="{E9C2E485-988F-406D-AB12-E5C123C39E5F}" srcOrd="0" destOrd="0" parTransId="{A3D5C4C3-C4D5-4636-85B0-A34DE0A8EB23}" sibTransId="{09CF4DC7-6772-46E5-9C32-20B809471B69}"/>
    <dgm:cxn modelId="{EAAE775A-65C6-45E3-810B-CF3B2C7F06F1}" type="presOf" srcId="{16F5C7F2-4550-462D-B601-B041D90B031C}" destId="{58B063DD-5585-43A9-9171-DF209BA7CE2B}" srcOrd="0" destOrd="0" presId="urn:microsoft.com/office/officeart/2005/8/layout/hierarchy1"/>
    <dgm:cxn modelId="{37F1C2E3-8E9D-4C69-911D-ED8DD01A442D}" type="presOf" srcId="{1111D93D-4954-47B3-ACD7-8E49A65D686A}" destId="{2CE8084A-B18C-44CE-9ECF-51B5D493EB10}" srcOrd="0" destOrd="0" presId="urn:microsoft.com/office/officeart/2005/8/layout/hierarchy1"/>
    <dgm:cxn modelId="{287588D2-5478-45D0-A250-2745DF84E721}" srcId="{1111D93D-4954-47B3-ACD7-8E49A65D686A}" destId="{C6D431ED-6C80-4ACE-B944-BA64A66785BB}" srcOrd="1" destOrd="0" parTransId="{6E676B3C-FC9F-460C-A5FD-8123F502A101}" sibTransId="{EDED8229-3ABF-49F6-88D0-2BECD64C248D}"/>
    <dgm:cxn modelId="{8C578EEB-1D8D-4736-BFB2-77E1C87CDF3B}" type="presOf" srcId="{8E20E5E8-3E75-4666-A440-48E30411962C}" destId="{7252037B-9B9B-47CD-A8C6-84E1564EA21B}" srcOrd="0" destOrd="0" presId="urn:microsoft.com/office/officeart/2005/8/layout/hierarchy1"/>
    <dgm:cxn modelId="{8CF1A846-7E1A-4C63-9699-907400E0E394}" type="presOf" srcId="{D11B77AA-562F-4883-9DEC-FB99A7F896DF}" destId="{271A1B7C-0619-421F-BA37-7DC7EA60DFEA}" srcOrd="0" destOrd="0" presId="urn:microsoft.com/office/officeart/2005/8/layout/hierarchy1"/>
    <dgm:cxn modelId="{069920ED-DE30-473B-ABF7-9BDCCAFA17F9}" type="presOf" srcId="{03BBFF39-0AB0-42F9-A280-88C853E953CC}" destId="{0262B0A4-6B68-4E39-ADD7-34FF123427C3}" srcOrd="0" destOrd="0" presId="urn:microsoft.com/office/officeart/2005/8/layout/hierarchy1"/>
    <dgm:cxn modelId="{6406DA47-EB68-4367-9EF9-5E9F302B904C}" srcId="{A66557F7-607F-48E5-959B-E7FC2A6EF536}" destId="{FB9B6EF1-5783-43AC-897A-BA327BC92CCE}" srcOrd="2" destOrd="0" parTransId="{D11B77AA-562F-4883-9DEC-FB99A7F896DF}" sibTransId="{65E29B89-A736-43BA-8674-DFFD85FA2C71}"/>
    <dgm:cxn modelId="{4F3DC1CA-7655-4FF7-B463-ECE7661165C0}" srcId="{A66557F7-607F-48E5-959B-E7FC2A6EF536}" destId="{2D5C1C88-EED9-4060-9D0A-52AFBE4432AC}" srcOrd="3" destOrd="0" parTransId="{D1627583-588C-49A2-BE7E-F660B55BBE5A}" sibTransId="{B1437FB4-7FED-4A11-AF06-0EC2D4F47C82}"/>
    <dgm:cxn modelId="{C209FA57-65F8-4844-AE89-A8F3E82DF543}" type="presOf" srcId="{B929A917-D6D5-447F-9AC8-357E76257951}" destId="{ACF4FBE6-C6C0-46D4-963A-C9AC67F85941}" srcOrd="0" destOrd="0" presId="urn:microsoft.com/office/officeart/2005/8/layout/hierarchy1"/>
    <dgm:cxn modelId="{54213BA2-7051-4ED0-AC81-8D51C441D832}" srcId="{1111D93D-4954-47B3-ACD7-8E49A65D686A}" destId="{06EEDFE1-8658-46BF-AA3F-6D7F1FF5A6FF}" srcOrd="0" destOrd="0" parTransId="{A5B1BB20-3133-4A6F-BA1B-FF08C89C93ED}" sibTransId="{B41D0297-70E1-4D46-98F8-6003661FCDCA}"/>
    <dgm:cxn modelId="{18F975CB-AEFE-4905-BF37-F38D815B653A}" type="presOf" srcId="{E9C2E485-988F-406D-AB12-E5C123C39E5F}" destId="{AC625CB6-1E80-4A76-AC34-F1B8BA1ECEE9}" srcOrd="0" destOrd="0" presId="urn:microsoft.com/office/officeart/2005/8/layout/hierarchy1"/>
    <dgm:cxn modelId="{7E4C7155-7739-4EC8-A6ED-5FC94ED50BA7}" type="presOf" srcId="{2D5C1C88-EED9-4060-9D0A-52AFBE4432AC}" destId="{DE29DE5F-1EB9-4AFB-98A7-30EFD1332798}" srcOrd="0" destOrd="0" presId="urn:microsoft.com/office/officeart/2005/8/layout/hierarchy1"/>
    <dgm:cxn modelId="{6D1AB8E6-1D07-4893-98AD-2530AB44A3BE}" srcId="{E9C2E485-988F-406D-AB12-E5C123C39E5F}" destId="{1111D93D-4954-47B3-ACD7-8E49A65D686A}" srcOrd="1" destOrd="0" parTransId="{B929A917-D6D5-447F-9AC8-357E76257951}" sibTransId="{19141511-64F6-475F-9E62-8FE9C2729EBC}"/>
    <dgm:cxn modelId="{97E2437E-3C02-4171-BC10-B7543605C79C}" type="presOf" srcId="{D1627583-588C-49A2-BE7E-F660B55BBE5A}" destId="{2DC861CE-E1D6-4751-9CD1-B78F9CA6CB6D}" srcOrd="0" destOrd="0" presId="urn:microsoft.com/office/officeart/2005/8/layout/hierarchy1"/>
    <dgm:cxn modelId="{0A50C4B4-7B4F-404A-BD07-86F894899134}" type="presOf" srcId="{A66557F7-607F-48E5-959B-E7FC2A6EF536}" destId="{46180BD4-3B34-4C3B-B68E-101E4BDCA622}" srcOrd="0" destOrd="0" presId="urn:microsoft.com/office/officeart/2005/8/layout/hierarchy1"/>
    <dgm:cxn modelId="{964DE42C-FA6F-4540-8B2B-E09290DD99F2}" type="presOf" srcId="{E0229A7E-F52C-4804-B197-8970D3219370}" destId="{85915C49-7769-4BCD-BAA5-F73F416934CA}" srcOrd="0" destOrd="0" presId="urn:microsoft.com/office/officeart/2005/8/layout/hierarchy1"/>
    <dgm:cxn modelId="{4B5078FA-4833-4AD0-BFB3-4D884ED0B502}" type="presOf" srcId="{47DD7D8B-F1AA-4C49-9838-A7688BEA7B6D}" destId="{59033044-2C5D-412B-9481-F7046E32EDDE}" srcOrd="0" destOrd="0" presId="urn:microsoft.com/office/officeart/2005/8/layout/hierarchy1"/>
    <dgm:cxn modelId="{98DD57FA-48C3-4ABB-88AB-8005E8D3595B}" srcId="{E9C2E485-988F-406D-AB12-E5C123C39E5F}" destId="{A66557F7-607F-48E5-959B-E7FC2A6EF536}" srcOrd="0" destOrd="0" parTransId="{6BA1589B-6776-4494-A993-C25ADE9D583C}" sibTransId="{0D13A8E3-3C2B-4733-929C-2704BC5A1BE2}"/>
    <dgm:cxn modelId="{D64C082E-7877-495D-8DD7-2C6FAEDD3B3A}" type="presOf" srcId="{C6D431ED-6C80-4ACE-B944-BA64A66785BB}" destId="{B85D01FD-4CCE-4A36-8502-1C4E0EBA382F}" srcOrd="0" destOrd="0" presId="urn:microsoft.com/office/officeart/2005/8/layout/hierarchy1"/>
    <dgm:cxn modelId="{24E296AB-259B-43CC-BD0B-67AA382AE7AB}" type="presOf" srcId="{A5B1BB20-3133-4A6F-BA1B-FF08C89C93ED}" destId="{3FACEACE-8A19-4FFC-991F-B3B52A1B6967}" srcOrd="0" destOrd="0" presId="urn:microsoft.com/office/officeart/2005/8/layout/hierarchy1"/>
    <dgm:cxn modelId="{B8017CD2-2A2C-45B3-BE94-0FA8D99CB763}" type="presOf" srcId="{06EEDFE1-8658-46BF-AA3F-6D7F1FF5A6FF}" destId="{C95E44DF-C8BB-4718-825E-0E1151BAA76F}" srcOrd="0" destOrd="0" presId="urn:microsoft.com/office/officeart/2005/8/layout/hierarchy1"/>
    <dgm:cxn modelId="{1F9BB691-DA4F-4FFF-8359-F946196A12F4}" srcId="{1111D93D-4954-47B3-ACD7-8E49A65D686A}" destId="{D699B4C2-B8C1-4D22-8B44-0A4563FBA96A}" srcOrd="3" destOrd="0" parTransId="{1D906B6A-DD1E-4DD8-9E12-50E13B99CB98}" sibTransId="{AEC4EF43-D329-4ECD-9173-8F93BE4199AC}"/>
    <dgm:cxn modelId="{D750778A-06AF-4FDC-8F76-0D655DC559BD}" type="presOf" srcId="{1D906B6A-DD1E-4DD8-9E12-50E13B99CB98}" destId="{98BFB438-9DE1-420B-B1C7-552616964A08}" srcOrd="0" destOrd="0" presId="urn:microsoft.com/office/officeart/2005/8/layout/hierarchy1"/>
    <dgm:cxn modelId="{33B07FB0-891D-4DDB-9C56-C50AD8D210E3}" type="presOf" srcId="{3BCA97C6-2567-4875-AB12-A7B93EB2EEA1}" destId="{D82294CF-1593-4E6F-8AE3-28086F3F6CBE}" srcOrd="0" destOrd="0" presId="urn:microsoft.com/office/officeart/2005/8/layout/hierarchy1"/>
    <dgm:cxn modelId="{880430B0-6AF5-4039-B0F2-1E0BA26940DA}" type="presOf" srcId="{FB9B6EF1-5783-43AC-897A-BA327BC92CCE}" destId="{34FF2658-5899-4CFE-B054-550537472DE4}" srcOrd="0" destOrd="0" presId="urn:microsoft.com/office/officeart/2005/8/layout/hierarchy1"/>
    <dgm:cxn modelId="{FBC8A1AD-3689-4457-80C7-D04C694E9FFB}" srcId="{A66557F7-607F-48E5-959B-E7FC2A6EF536}" destId="{8E20E5E8-3E75-4666-A440-48E30411962C}" srcOrd="1" destOrd="0" parTransId="{03BBFF39-0AB0-42F9-A280-88C853E953CC}" sibTransId="{890FD083-96D3-41D6-8CC9-09510C12F778}"/>
    <dgm:cxn modelId="{F6F99903-9F03-4F30-9871-10FB2B1B7553}" type="presOf" srcId="{6E676B3C-FC9F-460C-A5FD-8123F502A101}" destId="{3B436751-CC18-4845-AFAC-94E96961F630}" srcOrd="0" destOrd="0" presId="urn:microsoft.com/office/officeart/2005/8/layout/hierarchy1"/>
    <dgm:cxn modelId="{990BBF14-6515-43E1-B37C-64FECF8FB324}" type="presOf" srcId="{D699B4C2-B8C1-4D22-8B44-0A4563FBA96A}" destId="{0855BDD2-1695-44C9-A4D0-42B9451BADA2}" srcOrd="0" destOrd="0" presId="urn:microsoft.com/office/officeart/2005/8/layout/hierarchy1"/>
    <dgm:cxn modelId="{34E4A3B4-C86F-48F9-B66C-21FFCA13BC94}" type="presOf" srcId="{6BA1589B-6776-4494-A993-C25ADE9D583C}" destId="{3818EB5D-2B73-4768-83A1-DC3F899A05FB}" srcOrd="0" destOrd="0" presId="urn:microsoft.com/office/officeart/2005/8/layout/hierarchy1"/>
    <dgm:cxn modelId="{B1E19C2B-3BFC-45D7-9D9F-D1B03E5B6CFF}" srcId="{1111D93D-4954-47B3-ACD7-8E49A65D686A}" destId="{47DD7D8B-F1AA-4C49-9838-A7688BEA7B6D}" srcOrd="2" destOrd="0" parTransId="{E0229A7E-F52C-4804-B197-8970D3219370}" sibTransId="{359D1286-DB9D-4BF8-82EB-BD39BB6F68A7}"/>
    <dgm:cxn modelId="{EC1C21D2-FF71-4AC0-A0E6-8103A2BA8AB2}" type="presOf" srcId="{D92531EB-EE42-4D9C-884A-EE4DDF57D431}" destId="{167CC905-2396-4622-A697-56273783D26E}" srcOrd="0" destOrd="0" presId="urn:microsoft.com/office/officeart/2005/8/layout/hierarchy1"/>
    <dgm:cxn modelId="{A5CB50B2-EB9B-4B77-99E6-8C098CDB2670}" srcId="{A66557F7-607F-48E5-959B-E7FC2A6EF536}" destId="{16F5C7F2-4550-462D-B601-B041D90B031C}" srcOrd="0" destOrd="0" parTransId="{3BCA97C6-2567-4875-AB12-A7B93EB2EEA1}" sibTransId="{F0CE29CB-4CA4-4186-B817-5CA50DCC696A}"/>
    <dgm:cxn modelId="{DE10C3D5-0488-4869-B87D-A26B99E49F41}" type="presParOf" srcId="{167CC905-2396-4622-A697-56273783D26E}" destId="{5DECE535-1983-45A3-BD6F-67B5474E7540}" srcOrd="0" destOrd="0" presId="urn:microsoft.com/office/officeart/2005/8/layout/hierarchy1"/>
    <dgm:cxn modelId="{C4A4961D-BBA0-43B3-840E-363E8F3C05AD}" type="presParOf" srcId="{5DECE535-1983-45A3-BD6F-67B5474E7540}" destId="{7433ADF5-86B4-4870-833C-54B86EA232F9}" srcOrd="0" destOrd="0" presId="urn:microsoft.com/office/officeart/2005/8/layout/hierarchy1"/>
    <dgm:cxn modelId="{49A972D5-1779-465C-9C6A-B40E9E4A85C0}" type="presParOf" srcId="{7433ADF5-86B4-4870-833C-54B86EA232F9}" destId="{74A1382A-91EE-455F-ACC8-1B1A542A131B}" srcOrd="0" destOrd="0" presId="urn:microsoft.com/office/officeart/2005/8/layout/hierarchy1"/>
    <dgm:cxn modelId="{86EB456A-7E6C-41B6-BAAD-1832B029E438}" type="presParOf" srcId="{7433ADF5-86B4-4870-833C-54B86EA232F9}" destId="{AC625CB6-1E80-4A76-AC34-F1B8BA1ECEE9}" srcOrd="1" destOrd="0" presId="urn:microsoft.com/office/officeart/2005/8/layout/hierarchy1"/>
    <dgm:cxn modelId="{F54CF934-24BA-421E-AB34-917CD9E10B38}" type="presParOf" srcId="{5DECE535-1983-45A3-BD6F-67B5474E7540}" destId="{CD8B6B90-ABDF-4231-A22B-0A2E2314FAC4}" srcOrd="1" destOrd="0" presId="urn:microsoft.com/office/officeart/2005/8/layout/hierarchy1"/>
    <dgm:cxn modelId="{6618A0E0-E2ED-4B32-A393-0AA27B365512}" type="presParOf" srcId="{CD8B6B90-ABDF-4231-A22B-0A2E2314FAC4}" destId="{3818EB5D-2B73-4768-83A1-DC3F899A05FB}" srcOrd="0" destOrd="0" presId="urn:microsoft.com/office/officeart/2005/8/layout/hierarchy1"/>
    <dgm:cxn modelId="{FAB10FAB-4DBD-4BA4-A06D-DDAA713D8BF8}" type="presParOf" srcId="{CD8B6B90-ABDF-4231-A22B-0A2E2314FAC4}" destId="{0431EF83-BE06-4A60-AD4D-1BD7C2EFBC6A}" srcOrd="1" destOrd="0" presId="urn:microsoft.com/office/officeart/2005/8/layout/hierarchy1"/>
    <dgm:cxn modelId="{B27D4E31-EECD-4788-9A90-0BEF7332F5AB}" type="presParOf" srcId="{0431EF83-BE06-4A60-AD4D-1BD7C2EFBC6A}" destId="{210E221D-4EE6-4874-A8DA-6BE4147961FC}" srcOrd="0" destOrd="0" presId="urn:microsoft.com/office/officeart/2005/8/layout/hierarchy1"/>
    <dgm:cxn modelId="{00CE4BFE-44EE-415C-BF4B-D56C960DEE82}" type="presParOf" srcId="{210E221D-4EE6-4874-A8DA-6BE4147961FC}" destId="{42BF03D8-FD45-46A2-AF5C-FF9A8B122D8D}" srcOrd="0" destOrd="0" presId="urn:microsoft.com/office/officeart/2005/8/layout/hierarchy1"/>
    <dgm:cxn modelId="{F9E2DB4E-3017-4E1E-BA68-64EF68D2F41C}" type="presParOf" srcId="{210E221D-4EE6-4874-A8DA-6BE4147961FC}" destId="{46180BD4-3B34-4C3B-B68E-101E4BDCA622}" srcOrd="1" destOrd="0" presId="urn:microsoft.com/office/officeart/2005/8/layout/hierarchy1"/>
    <dgm:cxn modelId="{55ACFFE7-CDFF-4A37-8DE1-E165532D346D}" type="presParOf" srcId="{0431EF83-BE06-4A60-AD4D-1BD7C2EFBC6A}" destId="{104AC955-5594-4A29-8A5A-A7A8FBAAACFA}" srcOrd="1" destOrd="0" presId="urn:microsoft.com/office/officeart/2005/8/layout/hierarchy1"/>
    <dgm:cxn modelId="{406FCC8E-7402-4461-BF58-12F54260BC12}" type="presParOf" srcId="{104AC955-5594-4A29-8A5A-A7A8FBAAACFA}" destId="{D82294CF-1593-4E6F-8AE3-28086F3F6CBE}" srcOrd="0" destOrd="0" presId="urn:microsoft.com/office/officeart/2005/8/layout/hierarchy1"/>
    <dgm:cxn modelId="{FD1FA505-8D56-4F8E-B0FC-67A36AB28ADD}" type="presParOf" srcId="{104AC955-5594-4A29-8A5A-A7A8FBAAACFA}" destId="{41B7935F-62A1-4C0B-AA48-56370167DDC5}" srcOrd="1" destOrd="0" presId="urn:microsoft.com/office/officeart/2005/8/layout/hierarchy1"/>
    <dgm:cxn modelId="{6EC193CA-CFAD-40B5-BD93-8730DB3FC1A3}" type="presParOf" srcId="{41B7935F-62A1-4C0B-AA48-56370167DDC5}" destId="{D5A0DDF7-870D-4C40-8244-E442B133529E}" srcOrd="0" destOrd="0" presId="urn:microsoft.com/office/officeart/2005/8/layout/hierarchy1"/>
    <dgm:cxn modelId="{2661E600-167C-4D9F-B8DA-7B6DFEF7E547}" type="presParOf" srcId="{D5A0DDF7-870D-4C40-8244-E442B133529E}" destId="{D3D4648C-8E73-44B5-BB29-C429DA5681DF}" srcOrd="0" destOrd="0" presId="urn:microsoft.com/office/officeart/2005/8/layout/hierarchy1"/>
    <dgm:cxn modelId="{BF3210A2-8B80-4724-B170-63E1B5FAD487}" type="presParOf" srcId="{D5A0DDF7-870D-4C40-8244-E442B133529E}" destId="{58B063DD-5585-43A9-9171-DF209BA7CE2B}" srcOrd="1" destOrd="0" presId="urn:microsoft.com/office/officeart/2005/8/layout/hierarchy1"/>
    <dgm:cxn modelId="{EECFE734-C777-4416-BB8B-5DB0F99850DD}" type="presParOf" srcId="{41B7935F-62A1-4C0B-AA48-56370167DDC5}" destId="{12B996A8-2A12-47F5-AEF3-AF3669E77EE0}" srcOrd="1" destOrd="0" presId="urn:microsoft.com/office/officeart/2005/8/layout/hierarchy1"/>
    <dgm:cxn modelId="{D34BEED5-BA80-4A45-8786-71187117DB5B}" type="presParOf" srcId="{104AC955-5594-4A29-8A5A-A7A8FBAAACFA}" destId="{0262B0A4-6B68-4E39-ADD7-34FF123427C3}" srcOrd="2" destOrd="0" presId="urn:microsoft.com/office/officeart/2005/8/layout/hierarchy1"/>
    <dgm:cxn modelId="{B68F52FC-877F-423A-B6EA-9AE0A8DB7DAA}" type="presParOf" srcId="{104AC955-5594-4A29-8A5A-A7A8FBAAACFA}" destId="{34FFECF2-A0CC-4435-AEA3-21677D4F8670}" srcOrd="3" destOrd="0" presId="urn:microsoft.com/office/officeart/2005/8/layout/hierarchy1"/>
    <dgm:cxn modelId="{1EA47D9C-713B-4DD6-BD3F-6A5C7D76D523}" type="presParOf" srcId="{34FFECF2-A0CC-4435-AEA3-21677D4F8670}" destId="{C6206903-2DBE-4E6A-B918-33545A6B2AC9}" srcOrd="0" destOrd="0" presId="urn:microsoft.com/office/officeart/2005/8/layout/hierarchy1"/>
    <dgm:cxn modelId="{7011F404-B696-4923-855A-FFCB4420AB27}" type="presParOf" srcId="{C6206903-2DBE-4E6A-B918-33545A6B2AC9}" destId="{4CB32DDB-0272-44DE-86F1-1A204E48E2DF}" srcOrd="0" destOrd="0" presId="urn:microsoft.com/office/officeart/2005/8/layout/hierarchy1"/>
    <dgm:cxn modelId="{EB809D8F-6C70-43BD-A29D-6E30C1012125}" type="presParOf" srcId="{C6206903-2DBE-4E6A-B918-33545A6B2AC9}" destId="{7252037B-9B9B-47CD-A8C6-84E1564EA21B}" srcOrd="1" destOrd="0" presId="urn:microsoft.com/office/officeart/2005/8/layout/hierarchy1"/>
    <dgm:cxn modelId="{594AED92-B814-4820-9F4C-8811ED29D23B}" type="presParOf" srcId="{34FFECF2-A0CC-4435-AEA3-21677D4F8670}" destId="{1BCC8553-0791-4C7A-889F-057770C03172}" srcOrd="1" destOrd="0" presId="urn:microsoft.com/office/officeart/2005/8/layout/hierarchy1"/>
    <dgm:cxn modelId="{959B02D9-8C54-489C-A5DA-3BEBB003F8E8}" type="presParOf" srcId="{104AC955-5594-4A29-8A5A-A7A8FBAAACFA}" destId="{271A1B7C-0619-421F-BA37-7DC7EA60DFEA}" srcOrd="4" destOrd="0" presId="urn:microsoft.com/office/officeart/2005/8/layout/hierarchy1"/>
    <dgm:cxn modelId="{A38E2030-D30F-4E77-BB0B-F6CA42B77866}" type="presParOf" srcId="{104AC955-5594-4A29-8A5A-A7A8FBAAACFA}" destId="{34379FC0-5ADA-43FE-9948-86429695F472}" srcOrd="5" destOrd="0" presId="urn:microsoft.com/office/officeart/2005/8/layout/hierarchy1"/>
    <dgm:cxn modelId="{2FB9360F-DB57-40E1-8DA3-DC945E5CC77A}" type="presParOf" srcId="{34379FC0-5ADA-43FE-9948-86429695F472}" destId="{6D050266-DDA5-4C53-8566-462D6A14F0A9}" srcOrd="0" destOrd="0" presId="urn:microsoft.com/office/officeart/2005/8/layout/hierarchy1"/>
    <dgm:cxn modelId="{48132A48-0069-4A87-A7EE-47045F2C293C}" type="presParOf" srcId="{6D050266-DDA5-4C53-8566-462D6A14F0A9}" destId="{94095103-6B14-4A24-A090-08270AE028BF}" srcOrd="0" destOrd="0" presId="urn:microsoft.com/office/officeart/2005/8/layout/hierarchy1"/>
    <dgm:cxn modelId="{FEAB2C65-6ECE-4D32-961E-F731FCB691E9}" type="presParOf" srcId="{6D050266-DDA5-4C53-8566-462D6A14F0A9}" destId="{34FF2658-5899-4CFE-B054-550537472DE4}" srcOrd="1" destOrd="0" presId="urn:microsoft.com/office/officeart/2005/8/layout/hierarchy1"/>
    <dgm:cxn modelId="{E99E465A-D897-4F81-A97B-8A1899D22301}" type="presParOf" srcId="{34379FC0-5ADA-43FE-9948-86429695F472}" destId="{34D4A339-B8AC-4427-8F63-0A35C90E3C35}" srcOrd="1" destOrd="0" presId="urn:microsoft.com/office/officeart/2005/8/layout/hierarchy1"/>
    <dgm:cxn modelId="{CF4CEE05-6FF2-4276-A5F2-6AACB5B36055}" type="presParOf" srcId="{104AC955-5594-4A29-8A5A-A7A8FBAAACFA}" destId="{2DC861CE-E1D6-4751-9CD1-B78F9CA6CB6D}" srcOrd="6" destOrd="0" presId="urn:microsoft.com/office/officeart/2005/8/layout/hierarchy1"/>
    <dgm:cxn modelId="{0F5D883A-2168-476E-98FE-3730CF2C77C4}" type="presParOf" srcId="{104AC955-5594-4A29-8A5A-A7A8FBAAACFA}" destId="{E3B326FC-2CE3-47A4-A538-379C1B57D96B}" srcOrd="7" destOrd="0" presId="urn:microsoft.com/office/officeart/2005/8/layout/hierarchy1"/>
    <dgm:cxn modelId="{43C603AC-BD1E-4991-BDBB-32CB73D24779}" type="presParOf" srcId="{E3B326FC-2CE3-47A4-A538-379C1B57D96B}" destId="{879A132B-6EE0-4203-B66F-FE7EFC7B8FFD}" srcOrd="0" destOrd="0" presId="urn:microsoft.com/office/officeart/2005/8/layout/hierarchy1"/>
    <dgm:cxn modelId="{6F0513C4-F89B-4FC6-8F7B-97350A977F60}" type="presParOf" srcId="{879A132B-6EE0-4203-B66F-FE7EFC7B8FFD}" destId="{6077459C-392B-42D2-BF2E-C5D7D2ECA313}" srcOrd="0" destOrd="0" presId="urn:microsoft.com/office/officeart/2005/8/layout/hierarchy1"/>
    <dgm:cxn modelId="{9E8C4331-C7CA-472A-82C1-056509F325B2}" type="presParOf" srcId="{879A132B-6EE0-4203-B66F-FE7EFC7B8FFD}" destId="{DE29DE5F-1EB9-4AFB-98A7-30EFD1332798}" srcOrd="1" destOrd="0" presId="urn:microsoft.com/office/officeart/2005/8/layout/hierarchy1"/>
    <dgm:cxn modelId="{F2B54690-7548-4318-8936-006188A09B80}" type="presParOf" srcId="{E3B326FC-2CE3-47A4-A538-379C1B57D96B}" destId="{9F296E48-33AF-4775-A354-9D034DCACC7F}" srcOrd="1" destOrd="0" presId="urn:microsoft.com/office/officeart/2005/8/layout/hierarchy1"/>
    <dgm:cxn modelId="{67C681C2-A95C-44B3-91AC-3681C649E11D}" type="presParOf" srcId="{CD8B6B90-ABDF-4231-A22B-0A2E2314FAC4}" destId="{ACF4FBE6-C6C0-46D4-963A-C9AC67F85941}" srcOrd="2" destOrd="0" presId="urn:microsoft.com/office/officeart/2005/8/layout/hierarchy1"/>
    <dgm:cxn modelId="{4C3F1048-EB53-400C-A9BC-986D32EF5BB9}" type="presParOf" srcId="{CD8B6B90-ABDF-4231-A22B-0A2E2314FAC4}" destId="{355E0B1A-3A23-4518-86B1-371B81F0AAFA}" srcOrd="3" destOrd="0" presId="urn:microsoft.com/office/officeart/2005/8/layout/hierarchy1"/>
    <dgm:cxn modelId="{22D52F14-645B-463E-8C7A-E57201C89EF9}" type="presParOf" srcId="{355E0B1A-3A23-4518-86B1-371B81F0AAFA}" destId="{9750328B-DB29-4096-AF1E-CCC931BC0584}" srcOrd="0" destOrd="0" presId="urn:microsoft.com/office/officeart/2005/8/layout/hierarchy1"/>
    <dgm:cxn modelId="{52CDBB1E-81DA-4374-B337-E71D195CBD9C}" type="presParOf" srcId="{9750328B-DB29-4096-AF1E-CCC931BC0584}" destId="{2A14E91E-9FAE-4861-8D4C-2B0D103CB7EC}" srcOrd="0" destOrd="0" presId="urn:microsoft.com/office/officeart/2005/8/layout/hierarchy1"/>
    <dgm:cxn modelId="{0E5FC5AB-90D6-44BC-AF32-CDC8368A4C60}" type="presParOf" srcId="{9750328B-DB29-4096-AF1E-CCC931BC0584}" destId="{2CE8084A-B18C-44CE-9ECF-51B5D493EB10}" srcOrd="1" destOrd="0" presId="urn:microsoft.com/office/officeart/2005/8/layout/hierarchy1"/>
    <dgm:cxn modelId="{FDA12730-E197-4AD5-8B21-31ABB50B82B2}" type="presParOf" srcId="{355E0B1A-3A23-4518-86B1-371B81F0AAFA}" destId="{FFDA60A2-69BE-4715-9BD6-37E62C862ECA}" srcOrd="1" destOrd="0" presId="urn:microsoft.com/office/officeart/2005/8/layout/hierarchy1"/>
    <dgm:cxn modelId="{18EDC17A-9C96-4CB1-BC00-B02ED1631E5F}" type="presParOf" srcId="{FFDA60A2-69BE-4715-9BD6-37E62C862ECA}" destId="{3FACEACE-8A19-4FFC-991F-B3B52A1B6967}" srcOrd="0" destOrd="0" presId="urn:microsoft.com/office/officeart/2005/8/layout/hierarchy1"/>
    <dgm:cxn modelId="{D41901AD-7562-4670-9C2E-22E598D1FACF}" type="presParOf" srcId="{FFDA60A2-69BE-4715-9BD6-37E62C862ECA}" destId="{86B13755-C0BE-4737-8941-46E580C3F6BD}" srcOrd="1" destOrd="0" presId="urn:microsoft.com/office/officeart/2005/8/layout/hierarchy1"/>
    <dgm:cxn modelId="{73F6CE36-1990-4EDC-954F-8F247E61A37C}" type="presParOf" srcId="{86B13755-C0BE-4737-8941-46E580C3F6BD}" destId="{54DAAB13-8ECB-4478-894F-4313EFD32810}" srcOrd="0" destOrd="0" presId="urn:microsoft.com/office/officeart/2005/8/layout/hierarchy1"/>
    <dgm:cxn modelId="{F6CBB837-CB3A-4BFF-82D3-CD71646D2387}" type="presParOf" srcId="{54DAAB13-8ECB-4478-894F-4313EFD32810}" destId="{02D7407A-5721-4A66-B636-46D8C463593D}" srcOrd="0" destOrd="0" presId="urn:microsoft.com/office/officeart/2005/8/layout/hierarchy1"/>
    <dgm:cxn modelId="{2B34372D-DDB9-434B-B9D5-FF3722C2D618}" type="presParOf" srcId="{54DAAB13-8ECB-4478-894F-4313EFD32810}" destId="{C95E44DF-C8BB-4718-825E-0E1151BAA76F}" srcOrd="1" destOrd="0" presId="urn:microsoft.com/office/officeart/2005/8/layout/hierarchy1"/>
    <dgm:cxn modelId="{7B331512-1F22-4BF7-BC4A-3537D12C5418}" type="presParOf" srcId="{86B13755-C0BE-4737-8941-46E580C3F6BD}" destId="{562F5002-BE25-4EC0-87FD-794A05F72613}" srcOrd="1" destOrd="0" presId="urn:microsoft.com/office/officeart/2005/8/layout/hierarchy1"/>
    <dgm:cxn modelId="{667A177B-605B-4EE5-BC0B-0DEC343D061B}" type="presParOf" srcId="{FFDA60A2-69BE-4715-9BD6-37E62C862ECA}" destId="{3B436751-CC18-4845-AFAC-94E96961F630}" srcOrd="2" destOrd="0" presId="urn:microsoft.com/office/officeart/2005/8/layout/hierarchy1"/>
    <dgm:cxn modelId="{B1CB966B-31C3-487D-BBC7-88C11B4F63A8}" type="presParOf" srcId="{FFDA60A2-69BE-4715-9BD6-37E62C862ECA}" destId="{A1819372-0FD0-4EA8-9165-378734E9383D}" srcOrd="3" destOrd="0" presId="urn:microsoft.com/office/officeart/2005/8/layout/hierarchy1"/>
    <dgm:cxn modelId="{3C96756E-C6AF-4AB0-8C4D-720AA716B04B}" type="presParOf" srcId="{A1819372-0FD0-4EA8-9165-378734E9383D}" destId="{BA79E7E4-4EF0-43DD-B15B-AB1ECB024C8F}" srcOrd="0" destOrd="0" presId="urn:microsoft.com/office/officeart/2005/8/layout/hierarchy1"/>
    <dgm:cxn modelId="{32D192A7-8AD5-4B63-9E4E-FA7D4EA6CD25}" type="presParOf" srcId="{BA79E7E4-4EF0-43DD-B15B-AB1ECB024C8F}" destId="{E296991B-10A7-4F99-8F9C-BCB4AA315704}" srcOrd="0" destOrd="0" presId="urn:microsoft.com/office/officeart/2005/8/layout/hierarchy1"/>
    <dgm:cxn modelId="{AC13F66A-8E54-49BC-9625-D08D203534C0}" type="presParOf" srcId="{BA79E7E4-4EF0-43DD-B15B-AB1ECB024C8F}" destId="{B85D01FD-4CCE-4A36-8502-1C4E0EBA382F}" srcOrd="1" destOrd="0" presId="urn:microsoft.com/office/officeart/2005/8/layout/hierarchy1"/>
    <dgm:cxn modelId="{28C5F562-4D31-49EF-9480-04FE29B8183A}" type="presParOf" srcId="{A1819372-0FD0-4EA8-9165-378734E9383D}" destId="{13EFA185-6A9A-40EE-8C69-4F031187C5C5}" srcOrd="1" destOrd="0" presId="urn:microsoft.com/office/officeart/2005/8/layout/hierarchy1"/>
    <dgm:cxn modelId="{5BF65388-B9A4-4E17-9580-466756721F98}" type="presParOf" srcId="{FFDA60A2-69BE-4715-9BD6-37E62C862ECA}" destId="{85915C49-7769-4BCD-BAA5-F73F416934CA}" srcOrd="4" destOrd="0" presId="urn:microsoft.com/office/officeart/2005/8/layout/hierarchy1"/>
    <dgm:cxn modelId="{8B11BDEB-EB20-4AE4-98D6-5D7F34C8DA60}" type="presParOf" srcId="{FFDA60A2-69BE-4715-9BD6-37E62C862ECA}" destId="{3B5C6001-457A-4ACE-B3ED-823ABC2164E7}" srcOrd="5" destOrd="0" presId="urn:microsoft.com/office/officeart/2005/8/layout/hierarchy1"/>
    <dgm:cxn modelId="{EC6A92B7-51F2-424B-AA2E-B299BEADD33B}" type="presParOf" srcId="{3B5C6001-457A-4ACE-B3ED-823ABC2164E7}" destId="{EA258FDB-251D-4E80-A043-0256FEC8B8FA}" srcOrd="0" destOrd="0" presId="urn:microsoft.com/office/officeart/2005/8/layout/hierarchy1"/>
    <dgm:cxn modelId="{CAB1BA33-7B78-491D-A35F-0293CC948BB7}" type="presParOf" srcId="{EA258FDB-251D-4E80-A043-0256FEC8B8FA}" destId="{D6593B73-6238-458B-B4C6-47517A9B563A}" srcOrd="0" destOrd="0" presId="urn:microsoft.com/office/officeart/2005/8/layout/hierarchy1"/>
    <dgm:cxn modelId="{B240B41C-9E62-4B72-BFE7-4A7234110D06}" type="presParOf" srcId="{EA258FDB-251D-4E80-A043-0256FEC8B8FA}" destId="{59033044-2C5D-412B-9481-F7046E32EDDE}" srcOrd="1" destOrd="0" presId="urn:microsoft.com/office/officeart/2005/8/layout/hierarchy1"/>
    <dgm:cxn modelId="{6662E52B-BC05-4754-804D-862F4AC03403}" type="presParOf" srcId="{3B5C6001-457A-4ACE-B3ED-823ABC2164E7}" destId="{45FD6715-53C1-45A5-A084-E8800A868B40}" srcOrd="1" destOrd="0" presId="urn:microsoft.com/office/officeart/2005/8/layout/hierarchy1"/>
    <dgm:cxn modelId="{171D2B14-8542-4D3B-A1BB-F0515328B266}" type="presParOf" srcId="{FFDA60A2-69BE-4715-9BD6-37E62C862ECA}" destId="{98BFB438-9DE1-420B-B1C7-552616964A08}" srcOrd="6" destOrd="0" presId="urn:microsoft.com/office/officeart/2005/8/layout/hierarchy1"/>
    <dgm:cxn modelId="{D82101DB-02FD-4DCB-B0DD-433ED92FE164}" type="presParOf" srcId="{FFDA60A2-69BE-4715-9BD6-37E62C862ECA}" destId="{A21DB9E0-EC55-4027-904D-D9F638FFEFB3}" srcOrd="7" destOrd="0" presId="urn:microsoft.com/office/officeart/2005/8/layout/hierarchy1"/>
    <dgm:cxn modelId="{F5B1987E-1B3F-4197-9FBC-6CB01848D73B}" type="presParOf" srcId="{A21DB9E0-EC55-4027-904D-D9F638FFEFB3}" destId="{5F7225EE-8E5B-4639-B672-7E8BFDB35C67}" srcOrd="0" destOrd="0" presId="urn:microsoft.com/office/officeart/2005/8/layout/hierarchy1"/>
    <dgm:cxn modelId="{1ECC1385-1811-47C7-8AEE-B6F7F92362D5}" type="presParOf" srcId="{5F7225EE-8E5B-4639-B672-7E8BFDB35C67}" destId="{BB1E11AF-00BC-49BB-B372-28344F584620}" srcOrd="0" destOrd="0" presId="urn:microsoft.com/office/officeart/2005/8/layout/hierarchy1"/>
    <dgm:cxn modelId="{6CD950EE-8A2E-47F9-98C8-05B30224647B}" type="presParOf" srcId="{5F7225EE-8E5B-4639-B672-7E8BFDB35C67}" destId="{0855BDD2-1695-44C9-A4D0-42B9451BADA2}" srcOrd="1" destOrd="0" presId="urn:microsoft.com/office/officeart/2005/8/layout/hierarchy1"/>
    <dgm:cxn modelId="{61CBE55E-E6CA-479D-A0F7-6CA5FEEA8F78}" type="presParOf" srcId="{A21DB9E0-EC55-4027-904D-D9F638FFEFB3}" destId="{340DFBA7-D714-462D-B7A4-BB09143F7AA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BFB438-9DE1-420B-B1C7-552616964A08}">
      <dsp:nvSpPr>
        <dsp:cNvPr id="0" name=""/>
        <dsp:cNvSpPr/>
      </dsp:nvSpPr>
      <dsp:spPr>
        <a:xfrm>
          <a:off x="7854801" y="2284653"/>
          <a:ext cx="1993047" cy="3161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460"/>
              </a:lnTo>
              <a:lnTo>
                <a:pt x="1993047" y="215460"/>
              </a:lnTo>
              <a:lnTo>
                <a:pt x="1993047" y="3161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915C49-7769-4BCD-BAA5-F73F416934CA}">
      <dsp:nvSpPr>
        <dsp:cNvPr id="0" name=""/>
        <dsp:cNvSpPr/>
      </dsp:nvSpPr>
      <dsp:spPr>
        <a:xfrm>
          <a:off x="7854801" y="2284653"/>
          <a:ext cx="664349" cy="3161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460"/>
              </a:lnTo>
              <a:lnTo>
                <a:pt x="664349" y="215460"/>
              </a:lnTo>
              <a:lnTo>
                <a:pt x="664349" y="3161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436751-CC18-4845-AFAC-94E96961F630}">
      <dsp:nvSpPr>
        <dsp:cNvPr id="0" name=""/>
        <dsp:cNvSpPr/>
      </dsp:nvSpPr>
      <dsp:spPr>
        <a:xfrm>
          <a:off x="7190452" y="2284653"/>
          <a:ext cx="664349" cy="316169"/>
        </a:xfrm>
        <a:custGeom>
          <a:avLst/>
          <a:gdLst/>
          <a:ahLst/>
          <a:cxnLst/>
          <a:rect l="0" t="0" r="0" b="0"/>
          <a:pathLst>
            <a:path>
              <a:moveTo>
                <a:pt x="664349" y="0"/>
              </a:moveTo>
              <a:lnTo>
                <a:pt x="664349" y="215460"/>
              </a:lnTo>
              <a:lnTo>
                <a:pt x="0" y="215460"/>
              </a:lnTo>
              <a:lnTo>
                <a:pt x="0" y="3161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ACEACE-8A19-4FFC-991F-B3B52A1B6967}">
      <dsp:nvSpPr>
        <dsp:cNvPr id="0" name=""/>
        <dsp:cNvSpPr/>
      </dsp:nvSpPr>
      <dsp:spPr>
        <a:xfrm>
          <a:off x="5875603" y="2284653"/>
          <a:ext cx="1979197" cy="274605"/>
        </a:xfrm>
        <a:custGeom>
          <a:avLst/>
          <a:gdLst/>
          <a:ahLst/>
          <a:cxnLst/>
          <a:rect l="0" t="0" r="0" b="0"/>
          <a:pathLst>
            <a:path>
              <a:moveTo>
                <a:pt x="1979197" y="0"/>
              </a:moveTo>
              <a:lnTo>
                <a:pt x="1979197" y="173896"/>
              </a:lnTo>
              <a:lnTo>
                <a:pt x="0" y="173896"/>
              </a:lnTo>
              <a:lnTo>
                <a:pt x="0" y="2746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F4FBE6-C6C0-46D4-963A-C9AC67F85941}">
      <dsp:nvSpPr>
        <dsp:cNvPr id="0" name=""/>
        <dsp:cNvSpPr/>
      </dsp:nvSpPr>
      <dsp:spPr>
        <a:xfrm>
          <a:off x="5197404" y="1278164"/>
          <a:ext cx="2657396" cy="3161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460"/>
              </a:lnTo>
              <a:lnTo>
                <a:pt x="2657396" y="215460"/>
              </a:lnTo>
              <a:lnTo>
                <a:pt x="2657396" y="3161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C861CE-E1D6-4751-9CD1-B78F9CA6CB6D}">
      <dsp:nvSpPr>
        <dsp:cNvPr id="0" name=""/>
        <dsp:cNvSpPr/>
      </dsp:nvSpPr>
      <dsp:spPr>
        <a:xfrm>
          <a:off x="2540007" y="2284653"/>
          <a:ext cx="1993047" cy="3161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460"/>
              </a:lnTo>
              <a:lnTo>
                <a:pt x="1993047" y="215460"/>
              </a:lnTo>
              <a:lnTo>
                <a:pt x="1993047" y="3161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1A1B7C-0619-421F-BA37-7DC7EA60DFEA}">
      <dsp:nvSpPr>
        <dsp:cNvPr id="0" name=""/>
        <dsp:cNvSpPr/>
      </dsp:nvSpPr>
      <dsp:spPr>
        <a:xfrm>
          <a:off x="2540007" y="2284653"/>
          <a:ext cx="664349" cy="3161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460"/>
              </a:lnTo>
              <a:lnTo>
                <a:pt x="664349" y="215460"/>
              </a:lnTo>
              <a:lnTo>
                <a:pt x="664349" y="3161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62B0A4-6B68-4E39-ADD7-34FF123427C3}">
      <dsp:nvSpPr>
        <dsp:cNvPr id="0" name=""/>
        <dsp:cNvSpPr/>
      </dsp:nvSpPr>
      <dsp:spPr>
        <a:xfrm>
          <a:off x="1847947" y="2284653"/>
          <a:ext cx="692059" cy="205339"/>
        </a:xfrm>
        <a:custGeom>
          <a:avLst/>
          <a:gdLst/>
          <a:ahLst/>
          <a:cxnLst/>
          <a:rect l="0" t="0" r="0" b="0"/>
          <a:pathLst>
            <a:path>
              <a:moveTo>
                <a:pt x="692059" y="0"/>
              </a:moveTo>
              <a:lnTo>
                <a:pt x="692059" y="104629"/>
              </a:lnTo>
              <a:lnTo>
                <a:pt x="0" y="104629"/>
              </a:lnTo>
              <a:lnTo>
                <a:pt x="0" y="2053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2294CF-1593-4E6F-8AE3-28086F3F6CBE}">
      <dsp:nvSpPr>
        <dsp:cNvPr id="0" name=""/>
        <dsp:cNvSpPr/>
      </dsp:nvSpPr>
      <dsp:spPr>
        <a:xfrm>
          <a:off x="546960" y="2284653"/>
          <a:ext cx="1993047" cy="316169"/>
        </a:xfrm>
        <a:custGeom>
          <a:avLst/>
          <a:gdLst/>
          <a:ahLst/>
          <a:cxnLst/>
          <a:rect l="0" t="0" r="0" b="0"/>
          <a:pathLst>
            <a:path>
              <a:moveTo>
                <a:pt x="1993047" y="0"/>
              </a:moveTo>
              <a:lnTo>
                <a:pt x="1993047" y="215460"/>
              </a:lnTo>
              <a:lnTo>
                <a:pt x="0" y="215460"/>
              </a:lnTo>
              <a:lnTo>
                <a:pt x="0" y="3161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18EB5D-2B73-4768-83A1-DC3F899A05FB}">
      <dsp:nvSpPr>
        <dsp:cNvPr id="0" name=""/>
        <dsp:cNvSpPr/>
      </dsp:nvSpPr>
      <dsp:spPr>
        <a:xfrm>
          <a:off x="2540007" y="1278164"/>
          <a:ext cx="2657396" cy="316169"/>
        </a:xfrm>
        <a:custGeom>
          <a:avLst/>
          <a:gdLst/>
          <a:ahLst/>
          <a:cxnLst/>
          <a:rect l="0" t="0" r="0" b="0"/>
          <a:pathLst>
            <a:path>
              <a:moveTo>
                <a:pt x="2657396" y="0"/>
              </a:moveTo>
              <a:lnTo>
                <a:pt x="2657396" y="215460"/>
              </a:lnTo>
              <a:lnTo>
                <a:pt x="0" y="215460"/>
              </a:lnTo>
              <a:lnTo>
                <a:pt x="0" y="3161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A1382A-91EE-455F-ACC8-1B1A542A131B}">
      <dsp:nvSpPr>
        <dsp:cNvPr id="0" name=""/>
        <dsp:cNvSpPr/>
      </dsp:nvSpPr>
      <dsp:spPr>
        <a:xfrm>
          <a:off x="4810733" y="945444"/>
          <a:ext cx="773342" cy="3327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625CB6-1E80-4A76-AC34-F1B8BA1ECEE9}">
      <dsp:nvSpPr>
        <dsp:cNvPr id="0" name=""/>
        <dsp:cNvSpPr/>
      </dsp:nvSpPr>
      <dsp:spPr>
        <a:xfrm>
          <a:off x="4931524" y="1060195"/>
          <a:ext cx="773342" cy="332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5280" tIns="335280" rIns="335280" bIns="33528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800" kern="1200" dirty="0" smtClean="0"/>
            <a:t>m</a:t>
          </a:r>
          <a:endParaRPr lang="en-US" sz="8800" kern="1200" dirty="0"/>
        </a:p>
      </dsp:txBody>
      <dsp:txXfrm>
        <a:off x="4941269" y="1069940"/>
        <a:ext cx="753852" cy="313230"/>
      </dsp:txXfrm>
    </dsp:sp>
    <dsp:sp modelId="{42BF03D8-FD45-46A2-AF5C-FF9A8B122D8D}">
      <dsp:nvSpPr>
        <dsp:cNvPr id="0" name=""/>
        <dsp:cNvSpPr/>
      </dsp:nvSpPr>
      <dsp:spPr>
        <a:xfrm>
          <a:off x="1996449" y="1594334"/>
          <a:ext cx="1087116" cy="6903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180BD4-3B34-4C3B-B68E-101E4BDCA622}">
      <dsp:nvSpPr>
        <dsp:cNvPr id="0" name=""/>
        <dsp:cNvSpPr/>
      </dsp:nvSpPr>
      <dsp:spPr>
        <a:xfrm>
          <a:off x="2117240" y="1709085"/>
          <a:ext cx="1087116" cy="690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m</a:t>
          </a:r>
          <a:endParaRPr lang="en-US" sz="3000" kern="1200" dirty="0"/>
        </a:p>
      </dsp:txBody>
      <dsp:txXfrm>
        <a:off x="2137459" y="1729304"/>
        <a:ext cx="1046678" cy="649881"/>
      </dsp:txXfrm>
    </dsp:sp>
    <dsp:sp modelId="{D3D4648C-8E73-44B5-BB29-C429DA5681DF}">
      <dsp:nvSpPr>
        <dsp:cNvPr id="0" name=""/>
        <dsp:cNvSpPr/>
      </dsp:nvSpPr>
      <dsp:spPr>
        <a:xfrm>
          <a:off x="3401" y="2600823"/>
          <a:ext cx="1087116" cy="6903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B063DD-5585-43A9-9171-DF209BA7CE2B}">
      <dsp:nvSpPr>
        <dsp:cNvPr id="0" name=""/>
        <dsp:cNvSpPr/>
      </dsp:nvSpPr>
      <dsp:spPr>
        <a:xfrm>
          <a:off x="124192" y="2715574"/>
          <a:ext cx="1087116" cy="690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o</a:t>
          </a:r>
          <a:endParaRPr lang="en-US" sz="3000" kern="1200" dirty="0"/>
        </a:p>
      </dsp:txBody>
      <dsp:txXfrm>
        <a:off x="144411" y="2735793"/>
        <a:ext cx="1046678" cy="649881"/>
      </dsp:txXfrm>
    </dsp:sp>
    <dsp:sp modelId="{4CB32DDB-0272-44DE-86F1-1A204E48E2DF}">
      <dsp:nvSpPr>
        <dsp:cNvPr id="0" name=""/>
        <dsp:cNvSpPr/>
      </dsp:nvSpPr>
      <dsp:spPr>
        <a:xfrm>
          <a:off x="1304389" y="2489992"/>
          <a:ext cx="1087116" cy="6903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52037B-9B9B-47CD-A8C6-84E1564EA21B}">
      <dsp:nvSpPr>
        <dsp:cNvPr id="0" name=""/>
        <dsp:cNvSpPr/>
      </dsp:nvSpPr>
      <dsp:spPr>
        <a:xfrm>
          <a:off x="1425180" y="2604743"/>
          <a:ext cx="1087116" cy="690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o</a:t>
          </a:r>
          <a:endParaRPr lang="en-US" sz="3000" kern="1200" dirty="0"/>
        </a:p>
      </dsp:txBody>
      <dsp:txXfrm>
        <a:off x="1445399" y="2624962"/>
        <a:ext cx="1046678" cy="649881"/>
      </dsp:txXfrm>
    </dsp:sp>
    <dsp:sp modelId="{94095103-6B14-4A24-A090-08270AE028BF}">
      <dsp:nvSpPr>
        <dsp:cNvPr id="0" name=""/>
        <dsp:cNvSpPr/>
      </dsp:nvSpPr>
      <dsp:spPr>
        <a:xfrm>
          <a:off x="2660798" y="2600823"/>
          <a:ext cx="1087116" cy="6903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FF2658-5899-4CFE-B054-550537472DE4}">
      <dsp:nvSpPr>
        <dsp:cNvPr id="0" name=""/>
        <dsp:cNvSpPr/>
      </dsp:nvSpPr>
      <dsp:spPr>
        <a:xfrm>
          <a:off x="2781589" y="2715574"/>
          <a:ext cx="1087116" cy="690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o</a:t>
          </a:r>
          <a:endParaRPr lang="en-US" sz="3000" kern="1200" dirty="0"/>
        </a:p>
      </dsp:txBody>
      <dsp:txXfrm>
        <a:off x="2801808" y="2735793"/>
        <a:ext cx="1046678" cy="649881"/>
      </dsp:txXfrm>
    </dsp:sp>
    <dsp:sp modelId="{6077459C-392B-42D2-BF2E-C5D7D2ECA313}">
      <dsp:nvSpPr>
        <dsp:cNvPr id="0" name=""/>
        <dsp:cNvSpPr/>
      </dsp:nvSpPr>
      <dsp:spPr>
        <a:xfrm>
          <a:off x="3989496" y="2600823"/>
          <a:ext cx="1087116" cy="6903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29DE5F-1EB9-4AFB-98A7-30EFD1332798}">
      <dsp:nvSpPr>
        <dsp:cNvPr id="0" name=""/>
        <dsp:cNvSpPr/>
      </dsp:nvSpPr>
      <dsp:spPr>
        <a:xfrm>
          <a:off x="4110287" y="2715574"/>
          <a:ext cx="1087116" cy="690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o</a:t>
          </a:r>
          <a:endParaRPr lang="en-US" sz="3000" kern="1200" dirty="0"/>
        </a:p>
      </dsp:txBody>
      <dsp:txXfrm>
        <a:off x="4130506" y="2735793"/>
        <a:ext cx="1046678" cy="649881"/>
      </dsp:txXfrm>
    </dsp:sp>
    <dsp:sp modelId="{2A14E91E-9FAE-4861-8D4C-2B0D103CB7EC}">
      <dsp:nvSpPr>
        <dsp:cNvPr id="0" name=""/>
        <dsp:cNvSpPr/>
      </dsp:nvSpPr>
      <dsp:spPr>
        <a:xfrm>
          <a:off x="7311243" y="1594334"/>
          <a:ext cx="1087116" cy="6903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E8084A-B18C-44CE-9ECF-51B5D493EB10}">
      <dsp:nvSpPr>
        <dsp:cNvPr id="0" name=""/>
        <dsp:cNvSpPr/>
      </dsp:nvSpPr>
      <dsp:spPr>
        <a:xfrm>
          <a:off x="7432033" y="1709085"/>
          <a:ext cx="1087116" cy="690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h</a:t>
          </a:r>
          <a:endParaRPr lang="en-US" sz="3000" kern="1200" dirty="0"/>
        </a:p>
      </dsp:txBody>
      <dsp:txXfrm>
        <a:off x="7452252" y="1729304"/>
        <a:ext cx="1046678" cy="649881"/>
      </dsp:txXfrm>
    </dsp:sp>
    <dsp:sp modelId="{02D7407A-5721-4A66-B636-46D8C463593D}">
      <dsp:nvSpPr>
        <dsp:cNvPr id="0" name=""/>
        <dsp:cNvSpPr/>
      </dsp:nvSpPr>
      <dsp:spPr>
        <a:xfrm>
          <a:off x="5332045" y="2559259"/>
          <a:ext cx="1087116" cy="6903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5E44DF-C8BB-4718-825E-0E1151BAA76F}">
      <dsp:nvSpPr>
        <dsp:cNvPr id="0" name=""/>
        <dsp:cNvSpPr/>
      </dsp:nvSpPr>
      <dsp:spPr>
        <a:xfrm>
          <a:off x="5452836" y="2674010"/>
          <a:ext cx="1087116" cy="690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1</a:t>
          </a:r>
          <a:endParaRPr lang="en-US" sz="3000" kern="1200" dirty="0"/>
        </a:p>
      </dsp:txBody>
      <dsp:txXfrm>
        <a:off x="5473055" y="2694229"/>
        <a:ext cx="1046678" cy="649881"/>
      </dsp:txXfrm>
    </dsp:sp>
    <dsp:sp modelId="{E296991B-10A7-4F99-8F9C-BCB4AA315704}">
      <dsp:nvSpPr>
        <dsp:cNvPr id="0" name=""/>
        <dsp:cNvSpPr/>
      </dsp:nvSpPr>
      <dsp:spPr>
        <a:xfrm>
          <a:off x="6646893" y="2600823"/>
          <a:ext cx="1087116" cy="6903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5D01FD-4CCE-4A36-8502-1C4E0EBA382F}">
      <dsp:nvSpPr>
        <dsp:cNvPr id="0" name=""/>
        <dsp:cNvSpPr/>
      </dsp:nvSpPr>
      <dsp:spPr>
        <a:xfrm>
          <a:off x="6767684" y="2715574"/>
          <a:ext cx="1087116" cy="690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1</a:t>
          </a:r>
          <a:endParaRPr lang="en-US" sz="3000" kern="1200" dirty="0"/>
        </a:p>
      </dsp:txBody>
      <dsp:txXfrm>
        <a:off x="6787903" y="2735793"/>
        <a:ext cx="1046678" cy="649881"/>
      </dsp:txXfrm>
    </dsp:sp>
    <dsp:sp modelId="{D6593B73-6238-458B-B4C6-47517A9B563A}">
      <dsp:nvSpPr>
        <dsp:cNvPr id="0" name=""/>
        <dsp:cNvSpPr/>
      </dsp:nvSpPr>
      <dsp:spPr>
        <a:xfrm>
          <a:off x="7975592" y="2600823"/>
          <a:ext cx="1087116" cy="6903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033044-2C5D-412B-9481-F7046E32EDDE}">
      <dsp:nvSpPr>
        <dsp:cNvPr id="0" name=""/>
        <dsp:cNvSpPr/>
      </dsp:nvSpPr>
      <dsp:spPr>
        <a:xfrm>
          <a:off x="8096383" y="2715574"/>
          <a:ext cx="1087116" cy="690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1</a:t>
          </a:r>
          <a:endParaRPr lang="en-US" sz="3000" kern="1200" dirty="0"/>
        </a:p>
      </dsp:txBody>
      <dsp:txXfrm>
        <a:off x="8116602" y="2735793"/>
        <a:ext cx="1046678" cy="649881"/>
      </dsp:txXfrm>
    </dsp:sp>
    <dsp:sp modelId="{BB1E11AF-00BC-49BB-B372-28344F584620}">
      <dsp:nvSpPr>
        <dsp:cNvPr id="0" name=""/>
        <dsp:cNvSpPr/>
      </dsp:nvSpPr>
      <dsp:spPr>
        <a:xfrm>
          <a:off x="9304290" y="2600823"/>
          <a:ext cx="1087116" cy="6903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55BDD2-1695-44C9-A4D0-42B9451BADA2}">
      <dsp:nvSpPr>
        <dsp:cNvPr id="0" name=""/>
        <dsp:cNvSpPr/>
      </dsp:nvSpPr>
      <dsp:spPr>
        <a:xfrm>
          <a:off x="9425081" y="2715574"/>
          <a:ext cx="1087116" cy="690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1</a:t>
          </a:r>
          <a:endParaRPr lang="en-US" sz="3000" kern="1200" dirty="0"/>
        </a:p>
      </dsp:txBody>
      <dsp:txXfrm>
        <a:off x="9445300" y="2735793"/>
        <a:ext cx="1046678" cy="6498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67C8-3005-41B2-9694-1E340E35387F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E58C-FFE9-489A-AA6A-2D44B0955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673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67C8-3005-41B2-9694-1E340E35387F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E58C-FFE9-489A-AA6A-2D44B0955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12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67C8-3005-41B2-9694-1E340E35387F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E58C-FFE9-489A-AA6A-2D44B0955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99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67C8-3005-41B2-9694-1E340E35387F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E58C-FFE9-489A-AA6A-2D44B0955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43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67C8-3005-41B2-9694-1E340E35387F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E58C-FFE9-489A-AA6A-2D44B0955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9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67C8-3005-41B2-9694-1E340E35387F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E58C-FFE9-489A-AA6A-2D44B0955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490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67C8-3005-41B2-9694-1E340E35387F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E58C-FFE9-489A-AA6A-2D44B0955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319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67C8-3005-41B2-9694-1E340E35387F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E58C-FFE9-489A-AA6A-2D44B0955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22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67C8-3005-41B2-9694-1E340E35387F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E58C-FFE9-489A-AA6A-2D44B0955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62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67C8-3005-41B2-9694-1E340E35387F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E58C-FFE9-489A-AA6A-2D44B0955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254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67C8-3005-41B2-9694-1E340E35387F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E58C-FFE9-489A-AA6A-2D44B0955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81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A67C8-3005-41B2-9694-1E340E35387F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9E58C-FFE9-489A-AA6A-2D44B0955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5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Quayemuddin@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আমার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নাম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মোঃ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কায়েম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উদ্দিন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গ্রামঃ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তারা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নগর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dirty="0" err="1" smtClean="0">
                <a:solidFill>
                  <a:srgbClr val="92D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ডাকঃ</a:t>
            </a:r>
            <a:r>
              <a:rPr lang="en-US" dirty="0" smtClean="0">
                <a:solidFill>
                  <a:srgbClr val="92D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solidFill>
                  <a:srgbClr val="92D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আনন্দ</a:t>
            </a:r>
            <a:r>
              <a:rPr lang="en-US" dirty="0" smtClean="0">
                <a:solidFill>
                  <a:srgbClr val="92D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solidFill>
                  <a:srgbClr val="92D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বাস</a:t>
            </a:r>
            <a:r>
              <a:rPr lang="en-US" dirty="0" smtClean="0">
                <a:solidFill>
                  <a:srgbClr val="92D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dirty="0" smtClean="0">
                <a:solidFill>
                  <a:srgbClr val="92D050"/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উপজেলাঃ</a:t>
            </a:r>
            <a:r>
              <a:rPr lang="en-US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মুজিব</a:t>
            </a:r>
            <a:r>
              <a:rPr lang="en-US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নগর</a:t>
            </a:r>
            <a:r>
              <a:rPr lang="en-US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জেলাঃমেহের</a:t>
            </a:r>
            <a:r>
              <a:rPr lang="en-US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পুর</a:t>
            </a:r>
            <a:endParaRPr lang="en-US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512618"/>
            <a:ext cx="10515600" cy="5664345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কর্তব্য</a:t>
            </a:r>
            <a:r>
              <a:rPr lang="en-US" dirty="0" smtClean="0"/>
              <a:t>  </a:t>
            </a:r>
            <a:r>
              <a:rPr lang="en-US" dirty="0"/>
              <a:t>,</a:t>
            </a:r>
            <a:r>
              <a:rPr lang="en-US" dirty="0" err="1"/>
              <a:t>শিক্ষক</a:t>
            </a:r>
            <a:r>
              <a:rPr lang="en-US" dirty="0"/>
              <a:t>, </a:t>
            </a:r>
            <a:r>
              <a:rPr lang="en-US" dirty="0" err="1"/>
              <a:t>স্বাক্ষর</a:t>
            </a:r>
            <a:r>
              <a:rPr lang="en-US" dirty="0"/>
              <a:t>, </a:t>
            </a:r>
            <a:r>
              <a:rPr lang="en-US" dirty="0" err="1"/>
              <a:t>পদ্মা</a:t>
            </a:r>
            <a:r>
              <a:rPr lang="en-US" dirty="0"/>
              <a:t>, </a:t>
            </a:r>
            <a:r>
              <a:rPr lang="en-US" dirty="0" err="1"/>
              <a:t>কিংক</a:t>
            </a:r>
            <a:endParaRPr lang="en-US" dirty="0"/>
          </a:p>
          <a:p>
            <a:r>
              <a:rPr lang="en-US" dirty="0" err="1"/>
              <a:t>উচি</a:t>
            </a:r>
            <a:r>
              <a:rPr lang="en-US" dirty="0"/>
              <a:t>  ,</a:t>
            </a:r>
            <a:r>
              <a:rPr lang="en-US" dirty="0" err="1"/>
              <a:t>শিক্ষক</a:t>
            </a:r>
            <a:r>
              <a:rPr lang="en-US" dirty="0"/>
              <a:t>,  </a:t>
            </a:r>
            <a:r>
              <a:rPr lang="en-US" dirty="0" err="1"/>
              <a:t>ব্রাম</a:t>
            </a:r>
            <a:r>
              <a:rPr lang="en-US" dirty="0"/>
              <a:t>,  </a:t>
            </a:r>
            <a:r>
              <a:rPr lang="en-US" dirty="0" err="1"/>
              <a:t>কিংইবজ্ঞান</a:t>
            </a:r>
            <a:r>
              <a:rPr lang="en-US" dirty="0"/>
              <a:t>’</a:t>
            </a:r>
          </a:p>
          <a:p>
            <a:r>
              <a:rPr lang="en-US" dirty="0" err="1"/>
              <a:t>বৈশাখ</a:t>
            </a:r>
            <a:r>
              <a:rPr lang="en-US" dirty="0"/>
              <a:t>, </a:t>
            </a:r>
            <a:r>
              <a:rPr lang="en-US" dirty="0" err="1"/>
              <a:t>জৈ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74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3893128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শিক্ষক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পরিচিতঃ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মোঃকায়েম</a:t>
            </a:r>
            <a:r>
              <a:rPr lang="en-US" sz="2400" dirty="0" smtClean="0"/>
              <a:t> </a:t>
            </a:r>
            <a:r>
              <a:rPr lang="en-US" sz="2400" dirty="0" err="1" smtClean="0"/>
              <a:t>উদ্দিন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সহকারী</a:t>
            </a:r>
            <a:r>
              <a:rPr lang="en-US" sz="2400" dirty="0" smtClean="0"/>
              <a:t> </a:t>
            </a:r>
            <a:r>
              <a:rPr lang="en-US" sz="2400" dirty="0" err="1" smtClean="0"/>
              <a:t>শিক্ষক</a:t>
            </a:r>
            <a:r>
              <a:rPr lang="en-US" sz="2400" dirty="0" smtClean="0"/>
              <a:t> (</a:t>
            </a:r>
            <a:r>
              <a:rPr lang="en-US" sz="2400" dirty="0" err="1" smtClean="0"/>
              <a:t>গণিত</a:t>
            </a:r>
            <a:r>
              <a:rPr lang="en-US" sz="2400" dirty="0" smtClean="0"/>
              <a:t> )</a:t>
            </a:r>
            <a:br>
              <a:rPr lang="en-US" sz="2400" dirty="0" smtClean="0"/>
            </a:br>
            <a:r>
              <a:rPr lang="en-US" sz="2400" dirty="0" err="1" smtClean="0"/>
              <a:t>মোবাইল</a:t>
            </a:r>
            <a:r>
              <a:rPr lang="en-US" sz="2400" dirty="0" smtClean="0"/>
              <a:t> </a:t>
            </a:r>
            <a:r>
              <a:rPr lang="en-US" sz="2400" dirty="0" err="1" smtClean="0"/>
              <a:t>নম্বর</a:t>
            </a:r>
            <a:r>
              <a:rPr lang="en-US" sz="2400" dirty="0" smtClean="0"/>
              <a:t> ০১৭২১৭১৭৯৬৯</a:t>
            </a:r>
            <a:br>
              <a:rPr lang="en-US" sz="2400" dirty="0" smtClean="0"/>
            </a:br>
            <a:r>
              <a:rPr lang="en-US" sz="2400" dirty="0" err="1" smtClean="0">
                <a:hlinkClick r:id="rId2"/>
              </a:rPr>
              <a:t>Quayemuddin</a:t>
            </a:r>
            <a:r>
              <a:rPr lang="en-US" sz="2400" dirty="0" smtClean="0">
                <a:hlinkClick r:id="rId2"/>
              </a:rPr>
              <a:t>@.com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 smtClean="0"/>
              <a:t>বিষয়ঃগণিত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শ্রেণিঃ</a:t>
            </a:r>
            <a:r>
              <a:rPr lang="en-US" sz="2400" dirty="0" smtClean="0"/>
              <a:t> </a:t>
            </a:r>
            <a:r>
              <a:rPr lang="en-US" sz="2400" dirty="0" err="1" smtClean="0"/>
              <a:t>নবম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অধ্যায়ঃএয়োদশ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সসীম</a:t>
            </a:r>
            <a:r>
              <a:rPr lang="en-US" sz="2400" dirty="0" smtClean="0"/>
              <a:t> </a:t>
            </a:r>
            <a:r>
              <a:rPr lang="en-US" sz="2400" dirty="0" err="1" smtClean="0"/>
              <a:t>ধারা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07527"/>
            <a:ext cx="10515600" cy="136943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632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0364" y="541626"/>
            <a:ext cx="10515600" cy="3684011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আমার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ঠিকানাঃ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মোঃ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কায়েম</a:t>
            </a:r>
            <a:r>
              <a:rPr lang="en-US" sz="2400" dirty="0" smtClean="0"/>
              <a:t> </a:t>
            </a:r>
            <a:r>
              <a:rPr lang="en-US" sz="2400" dirty="0" err="1" smtClean="0"/>
              <a:t>উদ্দিন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গ্রামঃতারা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নগর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পৌষ্টঃআনন্দ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বাস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উপজেলাঃমুজিব</a:t>
            </a:r>
            <a:r>
              <a:rPr lang="en-US" sz="2400" dirty="0" smtClean="0"/>
              <a:t> </a:t>
            </a:r>
            <a:r>
              <a:rPr lang="en-US" sz="2400" dirty="0" err="1" smtClean="0"/>
              <a:t>নগর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জেলাঃমেহেরপুর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শিক্ষক</a:t>
            </a:r>
            <a:r>
              <a:rPr lang="en-US" sz="2400" dirty="0" smtClean="0"/>
              <a:t> </a:t>
            </a:r>
            <a:r>
              <a:rPr lang="en-US" sz="2400" dirty="0" err="1" smtClean="0"/>
              <a:t>শিক্ষাক্রম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নির্দেশিকা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পাঠ্যপুস্তক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76400" y="4752109"/>
            <a:ext cx="10515600" cy="146641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462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আমাদের</a:t>
            </a:r>
            <a:r>
              <a:rPr lang="en-US" dirty="0" smtClean="0"/>
              <a:t> </a:t>
            </a:r>
            <a:r>
              <a:rPr lang="en-US" dirty="0" err="1" smtClean="0"/>
              <a:t>গ্রাম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79991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6900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37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Nikosh</vt:lpstr>
      <vt:lpstr>Office Theme</vt:lpstr>
      <vt:lpstr>           আমার নাম মোঃ কায়েম উদ্দিন গ্রামঃ তারা নগর ডাকঃ আনন্দ বাস উপজেলাঃ মুজিব নগর জেলাঃমেহের পুর</vt:lpstr>
      <vt:lpstr>শিক্ষক পরিচিতঃ মোঃকায়েম উদ্দিন সহকারী শিক্ষক (গণিত ) মোবাইল নম্বর ০১৭২১৭১৭৯৬৯ Quayemuddin@.com বিষয়ঃগণিত শ্রেণিঃ নবম অধ্যায়ঃএয়োদশ সসীম ধারা </vt:lpstr>
      <vt:lpstr>আমার ঠিকানাঃ মোঃ কায়েম উদ্দিন গ্রামঃতারা নগর পৌষ্টঃআনন্দ বাস উপজেলাঃমুজিব নগর জেলাঃমেহেরপুর শিক্ষক শিক্ষাক্রম নির্দেশিকা পাঠ্যপুস্তক </vt:lpstr>
      <vt:lpstr>আমাদের গ্রাম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আমার নাম মোঃ কায়েম উদ্দিন গ্রামঃ তারা নগর ডা</dc:title>
  <dc:creator>ICT_LAB</dc:creator>
  <cp:lastModifiedBy>ICT_LAB</cp:lastModifiedBy>
  <cp:revision>19</cp:revision>
  <dcterms:created xsi:type="dcterms:W3CDTF">2020-03-07T09:52:15Z</dcterms:created>
  <dcterms:modified xsi:type="dcterms:W3CDTF">2020-03-09T01:23:09Z</dcterms:modified>
</cp:coreProperties>
</file>