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5" r:id="rId18"/>
    <p:sldId id="271" r:id="rId19"/>
    <p:sldId id="272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8E404D-7B11-4CC6-AC9B-68622330070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0"/>
      <dgm:spPr/>
    </dgm:pt>
    <dgm:pt modelId="{C93D6E52-5E63-4C71-9A57-B8FA052F3228}">
      <dgm:prSet phldrT="[Text]" phldr="1"/>
      <dgm:spPr/>
      <dgm:t>
        <a:bodyPr/>
        <a:lstStyle/>
        <a:p>
          <a:endParaRPr lang="en-US"/>
        </a:p>
      </dgm:t>
    </dgm:pt>
    <dgm:pt modelId="{747381E5-883E-40BB-8F3F-6A804D4EF22F}" type="parTrans" cxnId="{E9742B3A-2693-4526-8D64-1E3189BAFA99}">
      <dgm:prSet/>
      <dgm:spPr/>
      <dgm:t>
        <a:bodyPr/>
        <a:lstStyle/>
        <a:p>
          <a:endParaRPr lang="en-US"/>
        </a:p>
      </dgm:t>
    </dgm:pt>
    <dgm:pt modelId="{BBE2BAB9-EFC0-496B-9595-F6F5DDFCE9EF}" type="sibTrans" cxnId="{E9742B3A-2693-4526-8D64-1E3189BAFA99}">
      <dgm:prSet/>
      <dgm:spPr/>
      <dgm:t>
        <a:bodyPr/>
        <a:lstStyle/>
        <a:p>
          <a:endParaRPr lang="en-US"/>
        </a:p>
      </dgm:t>
    </dgm:pt>
    <dgm:pt modelId="{38334A2C-3873-41E1-A41A-632C26954258}">
      <dgm:prSet phldrT="[Text]" phldr="1"/>
      <dgm:spPr/>
      <dgm:t>
        <a:bodyPr/>
        <a:lstStyle/>
        <a:p>
          <a:endParaRPr lang="en-US"/>
        </a:p>
      </dgm:t>
    </dgm:pt>
    <dgm:pt modelId="{E3256AF9-3955-4E00-A995-83032C0810D4}" type="parTrans" cxnId="{5DEFBCF7-D437-43B0-9D35-F17FC7EB4246}">
      <dgm:prSet/>
      <dgm:spPr/>
      <dgm:t>
        <a:bodyPr/>
        <a:lstStyle/>
        <a:p>
          <a:endParaRPr lang="en-US"/>
        </a:p>
      </dgm:t>
    </dgm:pt>
    <dgm:pt modelId="{7C066E0A-CC30-43E8-B29D-DA5909A1BCF8}" type="sibTrans" cxnId="{5DEFBCF7-D437-43B0-9D35-F17FC7EB4246}">
      <dgm:prSet/>
      <dgm:spPr/>
      <dgm:t>
        <a:bodyPr/>
        <a:lstStyle/>
        <a:p>
          <a:endParaRPr lang="en-US"/>
        </a:p>
      </dgm:t>
    </dgm:pt>
    <dgm:pt modelId="{1D10E7FE-66B9-4E69-97DD-577AF971CDB1}">
      <dgm:prSet phldrT="[Text]" phldr="1"/>
      <dgm:spPr/>
      <dgm:t>
        <a:bodyPr/>
        <a:lstStyle/>
        <a:p>
          <a:endParaRPr lang="en-US"/>
        </a:p>
      </dgm:t>
    </dgm:pt>
    <dgm:pt modelId="{EF4097CE-472B-4553-9800-44F5037355F1}" type="parTrans" cxnId="{73405808-CF76-4FB7-ABA9-5E0597B1477F}">
      <dgm:prSet/>
      <dgm:spPr/>
      <dgm:t>
        <a:bodyPr/>
        <a:lstStyle/>
        <a:p>
          <a:endParaRPr lang="en-US"/>
        </a:p>
      </dgm:t>
    </dgm:pt>
    <dgm:pt modelId="{264ABC9E-6152-4690-9622-13F4C9CD90EC}" type="sibTrans" cxnId="{73405808-CF76-4FB7-ABA9-5E0597B1477F}">
      <dgm:prSet/>
      <dgm:spPr/>
      <dgm:t>
        <a:bodyPr/>
        <a:lstStyle/>
        <a:p>
          <a:endParaRPr lang="en-US"/>
        </a:p>
      </dgm:t>
    </dgm:pt>
    <dgm:pt modelId="{05987517-6A3B-40F8-A238-6ABDFE0A5220}" type="pres">
      <dgm:prSet presAssocID="{738E404D-7B11-4CC6-AC9B-686223300701}" presName="Name0" presStyleCnt="0">
        <dgm:presLayoutVars>
          <dgm:dir/>
          <dgm:animLvl val="lvl"/>
          <dgm:resizeHandles val="exact"/>
        </dgm:presLayoutVars>
      </dgm:prSet>
      <dgm:spPr/>
    </dgm:pt>
    <dgm:pt modelId="{8298BF27-6874-438C-9348-BB3A9BC971AC}" type="pres">
      <dgm:prSet presAssocID="{738E404D-7B11-4CC6-AC9B-686223300701}" presName="dummy" presStyleCnt="0"/>
      <dgm:spPr/>
    </dgm:pt>
    <dgm:pt modelId="{374127B3-0043-4668-8019-825AEA4BAD59}" type="pres">
      <dgm:prSet presAssocID="{738E404D-7B11-4CC6-AC9B-686223300701}" presName="linH" presStyleCnt="0"/>
      <dgm:spPr/>
    </dgm:pt>
    <dgm:pt modelId="{F8A3D144-48DA-4EA4-A4E5-8589E72A4863}" type="pres">
      <dgm:prSet presAssocID="{738E404D-7B11-4CC6-AC9B-686223300701}" presName="padding1" presStyleCnt="0"/>
      <dgm:spPr/>
    </dgm:pt>
    <dgm:pt modelId="{2798AB97-92D3-40CA-BAC9-1B8793DA20DF}" type="pres">
      <dgm:prSet presAssocID="{C93D6E52-5E63-4C71-9A57-B8FA052F3228}" presName="linV" presStyleCnt="0"/>
      <dgm:spPr/>
    </dgm:pt>
    <dgm:pt modelId="{F96A88E0-8DEE-4152-A70E-6262C1B25B9B}" type="pres">
      <dgm:prSet presAssocID="{C93D6E52-5E63-4C71-9A57-B8FA052F3228}" presName="spVertical1" presStyleCnt="0"/>
      <dgm:spPr/>
    </dgm:pt>
    <dgm:pt modelId="{DADB8105-0CE6-4694-9693-6F1FDF4BC0C6}" type="pres">
      <dgm:prSet presAssocID="{C93D6E52-5E63-4C71-9A57-B8FA052F3228}" presName="parTx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D6D5D9-BD29-425E-A872-FB90E1E3BC76}" type="pres">
      <dgm:prSet presAssocID="{C93D6E52-5E63-4C71-9A57-B8FA052F3228}" presName="spVertical2" presStyleCnt="0"/>
      <dgm:spPr/>
    </dgm:pt>
    <dgm:pt modelId="{6E2904E6-165C-44A6-B9DB-7259D45F49FE}" type="pres">
      <dgm:prSet presAssocID="{C93D6E52-5E63-4C71-9A57-B8FA052F3228}" presName="spVertical3" presStyleCnt="0"/>
      <dgm:spPr/>
    </dgm:pt>
    <dgm:pt modelId="{AE55F56E-9AF7-427C-A62E-42B13F150D4D}" type="pres">
      <dgm:prSet presAssocID="{BBE2BAB9-EFC0-496B-9595-F6F5DDFCE9EF}" presName="space" presStyleCnt="0"/>
      <dgm:spPr/>
    </dgm:pt>
    <dgm:pt modelId="{39D65B75-87FD-4EB7-B1B4-3AD03A4D360B}" type="pres">
      <dgm:prSet presAssocID="{38334A2C-3873-41E1-A41A-632C26954258}" presName="linV" presStyleCnt="0"/>
      <dgm:spPr/>
    </dgm:pt>
    <dgm:pt modelId="{0C773AE3-6E7E-49AD-A4BE-AA1E796EF24A}" type="pres">
      <dgm:prSet presAssocID="{38334A2C-3873-41E1-A41A-632C26954258}" presName="spVertical1" presStyleCnt="0"/>
      <dgm:spPr/>
    </dgm:pt>
    <dgm:pt modelId="{09383EC0-C173-4E8C-8DCD-F6CF99169606}" type="pres">
      <dgm:prSet presAssocID="{38334A2C-3873-41E1-A41A-632C26954258}" presName="parTx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C11180-061C-48A8-9378-12A64E183BBF}" type="pres">
      <dgm:prSet presAssocID="{38334A2C-3873-41E1-A41A-632C26954258}" presName="spVertical2" presStyleCnt="0"/>
      <dgm:spPr/>
    </dgm:pt>
    <dgm:pt modelId="{3ADCB5D9-E23A-42E8-AFDB-B4A990C61E95}" type="pres">
      <dgm:prSet presAssocID="{38334A2C-3873-41E1-A41A-632C26954258}" presName="spVertical3" presStyleCnt="0"/>
      <dgm:spPr/>
    </dgm:pt>
    <dgm:pt modelId="{012EC287-C63D-4792-8B68-9EB371A2F1E1}" type="pres">
      <dgm:prSet presAssocID="{7C066E0A-CC30-43E8-B29D-DA5909A1BCF8}" presName="space" presStyleCnt="0"/>
      <dgm:spPr/>
    </dgm:pt>
    <dgm:pt modelId="{5874162C-75AE-496C-8723-C811A62AB3D5}" type="pres">
      <dgm:prSet presAssocID="{1D10E7FE-66B9-4E69-97DD-577AF971CDB1}" presName="linV" presStyleCnt="0"/>
      <dgm:spPr/>
    </dgm:pt>
    <dgm:pt modelId="{A8623AA8-E28A-4A5B-83A6-1829943589F2}" type="pres">
      <dgm:prSet presAssocID="{1D10E7FE-66B9-4E69-97DD-577AF971CDB1}" presName="spVertical1" presStyleCnt="0"/>
      <dgm:spPr/>
    </dgm:pt>
    <dgm:pt modelId="{76657619-AF48-4BC1-B908-036487CA600D}" type="pres">
      <dgm:prSet presAssocID="{1D10E7FE-66B9-4E69-97DD-577AF971CDB1}" presName="parTx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DEE795-CC8A-44A0-B508-BB96D70B3A1E}" type="pres">
      <dgm:prSet presAssocID="{1D10E7FE-66B9-4E69-97DD-577AF971CDB1}" presName="spVertical2" presStyleCnt="0"/>
      <dgm:spPr/>
    </dgm:pt>
    <dgm:pt modelId="{22C2709C-91F5-4BBF-9288-E74150E8BF1D}" type="pres">
      <dgm:prSet presAssocID="{1D10E7FE-66B9-4E69-97DD-577AF971CDB1}" presName="spVertical3" presStyleCnt="0"/>
      <dgm:spPr/>
    </dgm:pt>
    <dgm:pt modelId="{0833DF61-71D7-47F3-85A1-95C67C1BEDC5}" type="pres">
      <dgm:prSet presAssocID="{738E404D-7B11-4CC6-AC9B-686223300701}" presName="padding2" presStyleCnt="0"/>
      <dgm:spPr/>
    </dgm:pt>
    <dgm:pt modelId="{DC1BA525-BE96-4988-9723-6B2074528ED7}" type="pres">
      <dgm:prSet presAssocID="{738E404D-7B11-4CC6-AC9B-686223300701}" presName="negArrow" presStyleCnt="0"/>
      <dgm:spPr/>
    </dgm:pt>
    <dgm:pt modelId="{4B50F7BD-AEFF-40A1-8179-E38BE140EDC2}" type="pres">
      <dgm:prSet presAssocID="{738E404D-7B11-4CC6-AC9B-686223300701}" presName="backgroundArrow" presStyleLbl="node1" presStyleIdx="0" presStyleCnt="1" custLinFactY="-100000" custLinFactNeighborX="-72170" custLinFactNeighborY="-127463"/>
      <dgm:spPr/>
      <dgm:t>
        <a:bodyPr/>
        <a:lstStyle/>
        <a:p>
          <a:endParaRPr lang="en-US"/>
        </a:p>
      </dgm:t>
    </dgm:pt>
  </dgm:ptLst>
  <dgm:cxnLst>
    <dgm:cxn modelId="{4736D484-9149-4FB6-B5EC-8DA2129CA674}" type="presOf" srcId="{738E404D-7B11-4CC6-AC9B-686223300701}" destId="{05987517-6A3B-40F8-A238-6ABDFE0A5220}" srcOrd="0" destOrd="0" presId="urn:microsoft.com/office/officeart/2005/8/layout/hProcess3"/>
    <dgm:cxn modelId="{1768C4D3-8559-46AB-905B-530C7A86BF8B}" type="presOf" srcId="{38334A2C-3873-41E1-A41A-632C26954258}" destId="{09383EC0-C173-4E8C-8DCD-F6CF99169606}" srcOrd="0" destOrd="0" presId="urn:microsoft.com/office/officeart/2005/8/layout/hProcess3"/>
    <dgm:cxn modelId="{413239E9-A2E7-44CD-A0D2-A2E030E6A90A}" type="presOf" srcId="{1D10E7FE-66B9-4E69-97DD-577AF971CDB1}" destId="{76657619-AF48-4BC1-B908-036487CA600D}" srcOrd="0" destOrd="0" presId="urn:microsoft.com/office/officeart/2005/8/layout/hProcess3"/>
    <dgm:cxn modelId="{73405808-CF76-4FB7-ABA9-5E0597B1477F}" srcId="{738E404D-7B11-4CC6-AC9B-686223300701}" destId="{1D10E7FE-66B9-4E69-97DD-577AF971CDB1}" srcOrd="2" destOrd="0" parTransId="{EF4097CE-472B-4553-9800-44F5037355F1}" sibTransId="{264ABC9E-6152-4690-9622-13F4C9CD90EC}"/>
    <dgm:cxn modelId="{18A91744-269D-41F0-A6A7-BA5B68DAF813}" type="presOf" srcId="{C93D6E52-5E63-4C71-9A57-B8FA052F3228}" destId="{DADB8105-0CE6-4694-9693-6F1FDF4BC0C6}" srcOrd="0" destOrd="0" presId="urn:microsoft.com/office/officeart/2005/8/layout/hProcess3"/>
    <dgm:cxn modelId="{E9742B3A-2693-4526-8D64-1E3189BAFA99}" srcId="{738E404D-7B11-4CC6-AC9B-686223300701}" destId="{C93D6E52-5E63-4C71-9A57-B8FA052F3228}" srcOrd="0" destOrd="0" parTransId="{747381E5-883E-40BB-8F3F-6A804D4EF22F}" sibTransId="{BBE2BAB9-EFC0-496B-9595-F6F5DDFCE9EF}"/>
    <dgm:cxn modelId="{5DEFBCF7-D437-43B0-9D35-F17FC7EB4246}" srcId="{738E404D-7B11-4CC6-AC9B-686223300701}" destId="{38334A2C-3873-41E1-A41A-632C26954258}" srcOrd="1" destOrd="0" parTransId="{E3256AF9-3955-4E00-A995-83032C0810D4}" sibTransId="{7C066E0A-CC30-43E8-B29D-DA5909A1BCF8}"/>
    <dgm:cxn modelId="{18ABEA12-660A-47CA-908B-2DDB075CE47A}" type="presParOf" srcId="{05987517-6A3B-40F8-A238-6ABDFE0A5220}" destId="{8298BF27-6874-438C-9348-BB3A9BC971AC}" srcOrd="0" destOrd="0" presId="urn:microsoft.com/office/officeart/2005/8/layout/hProcess3"/>
    <dgm:cxn modelId="{3953AC82-125B-4911-A337-BC33DB061101}" type="presParOf" srcId="{05987517-6A3B-40F8-A238-6ABDFE0A5220}" destId="{374127B3-0043-4668-8019-825AEA4BAD59}" srcOrd="1" destOrd="0" presId="urn:microsoft.com/office/officeart/2005/8/layout/hProcess3"/>
    <dgm:cxn modelId="{97EE428E-8CA1-4FD0-97A7-7AA044858FDD}" type="presParOf" srcId="{374127B3-0043-4668-8019-825AEA4BAD59}" destId="{F8A3D144-48DA-4EA4-A4E5-8589E72A4863}" srcOrd="0" destOrd="0" presId="urn:microsoft.com/office/officeart/2005/8/layout/hProcess3"/>
    <dgm:cxn modelId="{385E4A20-2229-4640-AF5E-902B53C77412}" type="presParOf" srcId="{374127B3-0043-4668-8019-825AEA4BAD59}" destId="{2798AB97-92D3-40CA-BAC9-1B8793DA20DF}" srcOrd="1" destOrd="0" presId="urn:microsoft.com/office/officeart/2005/8/layout/hProcess3"/>
    <dgm:cxn modelId="{4740AF9C-B0F6-4E2D-A6BE-1906D5AE38CE}" type="presParOf" srcId="{2798AB97-92D3-40CA-BAC9-1B8793DA20DF}" destId="{F96A88E0-8DEE-4152-A70E-6262C1B25B9B}" srcOrd="0" destOrd="0" presId="urn:microsoft.com/office/officeart/2005/8/layout/hProcess3"/>
    <dgm:cxn modelId="{49D0C7A8-5197-4AB7-9BEA-4A8C23036483}" type="presParOf" srcId="{2798AB97-92D3-40CA-BAC9-1B8793DA20DF}" destId="{DADB8105-0CE6-4694-9693-6F1FDF4BC0C6}" srcOrd="1" destOrd="0" presId="urn:microsoft.com/office/officeart/2005/8/layout/hProcess3"/>
    <dgm:cxn modelId="{53BC9C82-2AC4-4EEC-902C-71897BC634BB}" type="presParOf" srcId="{2798AB97-92D3-40CA-BAC9-1B8793DA20DF}" destId="{D2D6D5D9-BD29-425E-A872-FB90E1E3BC76}" srcOrd="2" destOrd="0" presId="urn:microsoft.com/office/officeart/2005/8/layout/hProcess3"/>
    <dgm:cxn modelId="{F103A1E8-BB82-4F14-BA62-2587D4B34F37}" type="presParOf" srcId="{2798AB97-92D3-40CA-BAC9-1B8793DA20DF}" destId="{6E2904E6-165C-44A6-B9DB-7259D45F49FE}" srcOrd="3" destOrd="0" presId="urn:microsoft.com/office/officeart/2005/8/layout/hProcess3"/>
    <dgm:cxn modelId="{B6C5D577-A0A0-48C5-A701-C8F04D56EFB0}" type="presParOf" srcId="{374127B3-0043-4668-8019-825AEA4BAD59}" destId="{AE55F56E-9AF7-427C-A62E-42B13F150D4D}" srcOrd="2" destOrd="0" presId="urn:microsoft.com/office/officeart/2005/8/layout/hProcess3"/>
    <dgm:cxn modelId="{63DD4644-8B59-4C37-B742-97F04064B2F7}" type="presParOf" srcId="{374127B3-0043-4668-8019-825AEA4BAD59}" destId="{39D65B75-87FD-4EB7-B1B4-3AD03A4D360B}" srcOrd="3" destOrd="0" presId="urn:microsoft.com/office/officeart/2005/8/layout/hProcess3"/>
    <dgm:cxn modelId="{BBC59308-EC9A-4723-A209-220EBCB3FA04}" type="presParOf" srcId="{39D65B75-87FD-4EB7-B1B4-3AD03A4D360B}" destId="{0C773AE3-6E7E-49AD-A4BE-AA1E796EF24A}" srcOrd="0" destOrd="0" presId="urn:microsoft.com/office/officeart/2005/8/layout/hProcess3"/>
    <dgm:cxn modelId="{1C143776-D18C-47AB-9B04-E14767578247}" type="presParOf" srcId="{39D65B75-87FD-4EB7-B1B4-3AD03A4D360B}" destId="{09383EC0-C173-4E8C-8DCD-F6CF99169606}" srcOrd="1" destOrd="0" presId="urn:microsoft.com/office/officeart/2005/8/layout/hProcess3"/>
    <dgm:cxn modelId="{1AB3C069-B5DB-4A68-B87D-7F620F1758BB}" type="presParOf" srcId="{39D65B75-87FD-4EB7-B1B4-3AD03A4D360B}" destId="{6FC11180-061C-48A8-9378-12A64E183BBF}" srcOrd="2" destOrd="0" presId="urn:microsoft.com/office/officeart/2005/8/layout/hProcess3"/>
    <dgm:cxn modelId="{0E4B9791-91D3-42C6-BCFF-89EC150F011C}" type="presParOf" srcId="{39D65B75-87FD-4EB7-B1B4-3AD03A4D360B}" destId="{3ADCB5D9-E23A-42E8-AFDB-B4A990C61E95}" srcOrd="3" destOrd="0" presId="urn:microsoft.com/office/officeart/2005/8/layout/hProcess3"/>
    <dgm:cxn modelId="{C78C0585-F684-4C28-A4BE-9C3645D5D179}" type="presParOf" srcId="{374127B3-0043-4668-8019-825AEA4BAD59}" destId="{012EC287-C63D-4792-8B68-9EB371A2F1E1}" srcOrd="4" destOrd="0" presId="urn:microsoft.com/office/officeart/2005/8/layout/hProcess3"/>
    <dgm:cxn modelId="{FE6C4CAE-C940-4F9D-AD10-26B1434EDF7D}" type="presParOf" srcId="{374127B3-0043-4668-8019-825AEA4BAD59}" destId="{5874162C-75AE-496C-8723-C811A62AB3D5}" srcOrd="5" destOrd="0" presId="urn:microsoft.com/office/officeart/2005/8/layout/hProcess3"/>
    <dgm:cxn modelId="{1DDFFF9C-9A92-49A0-9F69-C5BEFE9A1D0B}" type="presParOf" srcId="{5874162C-75AE-496C-8723-C811A62AB3D5}" destId="{A8623AA8-E28A-4A5B-83A6-1829943589F2}" srcOrd="0" destOrd="0" presId="urn:microsoft.com/office/officeart/2005/8/layout/hProcess3"/>
    <dgm:cxn modelId="{BFE46B6D-7DCA-47FC-B08D-A91085158FCD}" type="presParOf" srcId="{5874162C-75AE-496C-8723-C811A62AB3D5}" destId="{76657619-AF48-4BC1-B908-036487CA600D}" srcOrd="1" destOrd="0" presId="urn:microsoft.com/office/officeart/2005/8/layout/hProcess3"/>
    <dgm:cxn modelId="{F218591F-645B-4B80-B200-22AA7FA8CFC2}" type="presParOf" srcId="{5874162C-75AE-496C-8723-C811A62AB3D5}" destId="{ACDEE795-CC8A-44A0-B508-BB96D70B3A1E}" srcOrd="2" destOrd="0" presId="urn:microsoft.com/office/officeart/2005/8/layout/hProcess3"/>
    <dgm:cxn modelId="{17E6AA18-325B-4C1A-86BB-B0E170B50C5A}" type="presParOf" srcId="{5874162C-75AE-496C-8723-C811A62AB3D5}" destId="{22C2709C-91F5-4BBF-9288-E74150E8BF1D}" srcOrd="3" destOrd="0" presId="urn:microsoft.com/office/officeart/2005/8/layout/hProcess3"/>
    <dgm:cxn modelId="{7970C53B-90D9-400D-89B8-8E94C36C0506}" type="presParOf" srcId="{374127B3-0043-4668-8019-825AEA4BAD59}" destId="{0833DF61-71D7-47F3-85A1-95C67C1BEDC5}" srcOrd="6" destOrd="0" presId="urn:microsoft.com/office/officeart/2005/8/layout/hProcess3"/>
    <dgm:cxn modelId="{732CDA7A-9EC1-4EED-822A-CFA34AE33210}" type="presParOf" srcId="{374127B3-0043-4668-8019-825AEA4BAD59}" destId="{DC1BA525-BE96-4988-9723-6B2074528ED7}" srcOrd="7" destOrd="0" presId="urn:microsoft.com/office/officeart/2005/8/layout/hProcess3"/>
    <dgm:cxn modelId="{593931B5-6FE1-469B-820E-10616138CE67}" type="presParOf" srcId="{374127B3-0043-4668-8019-825AEA4BAD59}" destId="{4B50F7BD-AEFF-40A1-8179-E38BE140EDC2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0F7BD-AEFF-40A1-8179-E38BE140EDC2}">
      <dsp:nvSpPr>
        <dsp:cNvPr id="0" name=""/>
        <dsp:cNvSpPr/>
      </dsp:nvSpPr>
      <dsp:spPr>
        <a:xfrm>
          <a:off x="0" y="1710466"/>
          <a:ext cx="642961" cy="3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57619-AF48-4BC1-B908-036487CA600D}">
      <dsp:nvSpPr>
        <dsp:cNvPr id="0" name=""/>
        <dsp:cNvSpPr/>
      </dsp:nvSpPr>
      <dsp:spPr>
        <a:xfrm>
          <a:off x="423732" y="2619333"/>
          <a:ext cx="154932" cy="1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23732" y="2619333"/>
        <a:ext cx="154932" cy="180000"/>
      </dsp:txXfrm>
    </dsp:sp>
    <dsp:sp modelId="{09383EC0-C173-4E8C-8DCD-F6CF99169606}">
      <dsp:nvSpPr>
        <dsp:cNvPr id="0" name=""/>
        <dsp:cNvSpPr/>
      </dsp:nvSpPr>
      <dsp:spPr>
        <a:xfrm>
          <a:off x="237813" y="2619333"/>
          <a:ext cx="154932" cy="1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37813" y="2619333"/>
        <a:ext cx="154932" cy="180000"/>
      </dsp:txXfrm>
    </dsp:sp>
    <dsp:sp modelId="{DADB8105-0CE6-4694-9693-6F1FDF4BC0C6}">
      <dsp:nvSpPr>
        <dsp:cNvPr id="0" name=""/>
        <dsp:cNvSpPr/>
      </dsp:nvSpPr>
      <dsp:spPr>
        <a:xfrm>
          <a:off x="51895" y="2619333"/>
          <a:ext cx="154932" cy="18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0800" rIns="0" bIns="5080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895" y="2619333"/>
        <a:ext cx="154932" cy="18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8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44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30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533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71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3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47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9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46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09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5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4BE06-D2B3-4F4F-A7EF-E9991F7B4E2E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1E7AF-184C-4ED4-9D00-8CBE1D4E3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9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534"/>
            <a:ext cx="12192000" cy="68579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1364776" y="5868537"/>
            <a:ext cx="10290412" cy="873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36849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657" y="272955"/>
            <a:ext cx="3944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149" y="2470245"/>
            <a:ext cx="7356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১।   সচেতন ব্যবহার কী 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7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" y="1467585"/>
            <a:ext cx="4436889" cy="3334823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7953" y="1467585"/>
            <a:ext cx="4454142" cy="3334822"/>
          </a:xfrm>
          <a:prstGeom prst="rect">
            <a:avLst/>
          </a:prstGeom>
          <a:ln w="1905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 flipH="1">
            <a:off x="3957701" y="286601"/>
            <a:ext cx="39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615" y="5513696"/>
            <a:ext cx="1083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অমরা যখন কম্পিউটার বা ইন্টারনেট ব্যবহার করব তখন সচেতন ভাবে ব্যবহার করব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1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66" y="1572508"/>
            <a:ext cx="4364973" cy="36378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921" y="1572508"/>
            <a:ext cx="4403693" cy="36378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0746" y="122830"/>
            <a:ext cx="54045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ইন্টেরনেট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2137" y="6018663"/>
            <a:ext cx="9799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মূল ব্যবহার হয়ে দাঁড়িয়েছে ইন্টারনেট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80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85" y="3799384"/>
            <a:ext cx="3559668" cy="2615063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85" y="846163"/>
            <a:ext cx="3562506" cy="2538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448" y="846163"/>
            <a:ext cx="3617292" cy="24975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73254" y="4312693"/>
            <a:ext cx="4599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ইন্টেরনেটের কল্যানে সারা পৃথিবী হাতের মুঠোয়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61815" y="0"/>
            <a:ext cx="47903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222" y="5302155"/>
            <a:ext cx="690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ইন্টেরনেট ব্যবহার করার নিয়মগুলো লিখ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236" y="1270201"/>
            <a:ext cx="4405577" cy="335596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04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15" y="1112660"/>
            <a:ext cx="4605132" cy="3557852"/>
          </a:xfrm>
          <a:prstGeom prst="round2DiagRect">
            <a:avLst>
              <a:gd name="adj1" fmla="val 0"/>
              <a:gd name="adj2" fmla="val 25207"/>
            </a:avLst>
          </a:prstGeom>
          <a:ln w="762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69" y="1112660"/>
            <a:ext cx="4539795" cy="3631609"/>
          </a:xfrm>
          <a:prstGeom prst="round2DiagRect">
            <a:avLst>
              <a:gd name="adj1" fmla="val 16667"/>
              <a:gd name="adj2" fmla="val 0"/>
            </a:avLst>
          </a:prstGeom>
          <a:ln w="762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69744" y="17750"/>
            <a:ext cx="7028597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ব্যাবহারের নিয়ম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2483" y="5349923"/>
            <a:ext cx="9580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কখনো একা অন্যদের চোখের আড়ালে ব্যাবহার করবে না।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61" y="1346971"/>
            <a:ext cx="4680023" cy="3551006"/>
          </a:xfrm>
          <a:prstGeom prst="round2DiagRect">
            <a:avLst>
              <a:gd name="adj1" fmla="val 0"/>
              <a:gd name="adj2" fmla="val 21908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73" y="1346971"/>
            <a:ext cx="4773392" cy="3551008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2398518" y="0"/>
            <a:ext cx="65069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ব্যাবহারের নিয়ম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719" y="5229285"/>
            <a:ext cx="95807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 জায়গায় বসে ব্যবহার করবে যেখানে সবাই তোমরা কম্পিউটার স্কিন দেকতে পাও।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5730" r="3626" b="5664"/>
          <a:stretch/>
        </p:blipFill>
        <p:spPr>
          <a:xfrm>
            <a:off x="1187344" y="953960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69" y="953959"/>
            <a:ext cx="3615261" cy="2854392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9" r="8690"/>
          <a:stretch/>
        </p:blipFill>
        <p:spPr>
          <a:xfrm>
            <a:off x="1187344" y="4003609"/>
            <a:ext cx="3611795" cy="28543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9979" r="4324" b="7314"/>
          <a:stretch/>
        </p:blipFill>
        <p:spPr>
          <a:xfrm>
            <a:off x="6979069" y="4003609"/>
            <a:ext cx="3615261" cy="285439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691308" y="33227"/>
            <a:ext cx="6095390" cy="7254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4400" dirty="0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4400" dirty="0">
              <a:ln>
                <a:solidFill>
                  <a:srgbClr val="0070C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8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3260" y="0"/>
            <a:ext cx="37531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6" y="1787857"/>
            <a:ext cx="100856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ইন্টারনেট ব্যবহারের সময় কতটি নিয়ম মেনে চলা উচিত 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২টি        খ। ৩টি          গ।  ৪টি     ঘ। ৫টি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কোনটি সবার চোখের আড়ালে ব্যবহার করা উচিত নয়?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ইন্টারনেট                 খ। কম্পিউটার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ল্যাপটপ                    ঘ। টেলিভিশন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0985180"/>
              </p:ext>
            </p:extLst>
          </p:nvPr>
        </p:nvGraphicFramePr>
        <p:xfrm>
          <a:off x="1622567" y="746961"/>
          <a:ext cx="64296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-121314" y="3521956"/>
            <a:ext cx="642961" cy="360000"/>
          </a:xfrm>
          <a:prstGeom prst="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946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9487" y="0"/>
            <a:ext cx="7124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331" y="2497540"/>
            <a:ext cx="102904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সচেতন ব্যবহার বলতে কী বোঝায় ব্যাখ্যা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36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7542" y="2210937"/>
            <a:ext cx="81340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আরিফুল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মিরুখালী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মঠবাড়িয়া,পিরোজপুর।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০১৯৮৪৩৫০৭৯৯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0746" y="846161"/>
            <a:ext cx="49404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120418" y="524343"/>
            <a:ext cx="2866030" cy="2674961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0" y="376469"/>
            <a:ext cx="12091916" cy="674881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729132" y="2504049"/>
            <a:ext cx="64430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01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0997" y="764275"/>
            <a:ext cx="32848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4394" y="2156346"/>
            <a:ext cx="57198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শ্রেনীঃ ৭ম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৩য়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৫০মিনিট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2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0351"/>
            <a:ext cx="4612943" cy="3841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33" y="1303657"/>
            <a:ext cx="4246217" cy="3295342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61313" y="95535"/>
            <a:ext cx="67725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দুটি দেখে চিন্তা করে বল </a:t>
            </a:r>
            <a:endParaRPr lang="en-US" sz="4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923" y="4792040"/>
            <a:ext cx="10099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অসচেতন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কাটছে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237" y="5233871"/>
            <a:ext cx="5957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চোখের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আড়ালে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237" y="6284490"/>
            <a:ext cx="8256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 গাছ কাটা ও একা একা বসে কম্পিউটার ব্যবহার করা কি ঠিক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237" y="5761270"/>
            <a:ext cx="866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ব্যাপারে আমাদের সচেতন হতে হবে।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0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4388" y="395785"/>
            <a:ext cx="322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9236" y="1165226"/>
            <a:ext cx="67829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 ব্যবহার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3"/>
          <a:stretch/>
        </p:blipFill>
        <p:spPr>
          <a:xfrm>
            <a:off x="2320120" y="2497708"/>
            <a:ext cx="7465326" cy="356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1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0556" y="0"/>
            <a:ext cx="36848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4334" y="1882997"/>
            <a:ext cx="876186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</a:p>
          <a:p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সচেতন ব্যবহার কী বলতে পারবে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সচেতন ব্যবহার ক্ষেত্র উল্লেখ করতে পারবে 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সচেতন ভাবে ইন্টারনেট ব্যবহারের নিয়মগুলো বর্ননা করতে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8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2" t="12010" b="21008"/>
          <a:stretch/>
        </p:blipFill>
        <p:spPr>
          <a:xfrm>
            <a:off x="774583" y="1716610"/>
            <a:ext cx="4565315" cy="34098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635" y="1716609"/>
            <a:ext cx="4565315" cy="3409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483892" y="177421"/>
            <a:ext cx="49814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6412" y="5465317"/>
            <a:ext cx="9519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সারাদিন চেস্টা করেও এই কাঠি দিয়ে গাছের ডাল কাটতে পারবেনা ।</a:t>
            </a:r>
          </a:p>
        </p:txBody>
      </p:sp>
    </p:spTree>
    <p:extLst>
      <p:ext uri="{BB962C8B-B14F-4D97-AF65-F5344CB8AC3E}">
        <p14:creationId xmlns:p14="http://schemas.microsoft.com/office/powerpoint/2010/main" val="11336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9100" r="38341" b="25420"/>
          <a:stretch/>
        </p:blipFill>
        <p:spPr>
          <a:xfrm>
            <a:off x="1812209" y="1689997"/>
            <a:ext cx="2581835" cy="3624834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68" y="1703303"/>
            <a:ext cx="4565315" cy="3611528"/>
          </a:xfrm>
          <a:prstGeom prst="round2DiagRect">
            <a:avLst>
              <a:gd name="adj1" fmla="val 0"/>
              <a:gd name="adj2" fmla="val 21424"/>
            </a:avLst>
          </a:prstGeom>
          <a:ln w="28575" cap="sq">
            <a:solidFill>
              <a:schemeClr val="tx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462549" y="259308"/>
            <a:ext cx="5479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সচেতন ব্যবহার</a:t>
            </a:r>
            <a:endParaRPr lang="en-US" sz="5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8675" y="5841242"/>
            <a:ext cx="1014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ধারালো দা দিয়ে কয়েক কোপে ডালটা কাটতে পারবে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1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42" y="1036592"/>
            <a:ext cx="4014599" cy="2924874"/>
          </a:xfrm>
          <a:prstGeom prst="snip2DiagRect">
            <a:avLst>
              <a:gd name="adj1" fmla="val 18876"/>
              <a:gd name="adj2" fmla="val 151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02" t="9100" r="38341" b="25420"/>
          <a:stretch/>
        </p:blipFill>
        <p:spPr>
          <a:xfrm rot="16200000">
            <a:off x="6970161" y="2873724"/>
            <a:ext cx="1562010" cy="4386049"/>
          </a:xfrm>
          <a:prstGeom prst="round2DiagRect">
            <a:avLst>
              <a:gd name="adj1" fmla="val 26405"/>
              <a:gd name="adj2" fmla="val 8719"/>
            </a:avLst>
          </a:prstGeom>
          <a:ln w="28575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99" y="1036592"/>
            <a:ext cx="4033535" cy="2924874"/>
          </a:xfrm>
          <a:prstGeom prst="snip2DiagRect">
            <a:avLst>
              <a:gd name="adj1" fmla="val 21235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5459105"/>
            <a:ext cx="1170977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এগুলোর মধ্যে কোনটির ক্ষমতা অনেক বেশি 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 ভাবে ব্যবহার করলে ক্ষেত্র অনুযায়ী সব গুলোই শক্তিশালী তাই এগুলো সচেতন ভাবে ব্যবহার না করলে বড় সর্বনাস হয়ে যেতে পারে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81889" y="227807"/>
            <a:ext cx="4042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সচেতন ব্যবহার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6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</TotalTime>
  <Words>307</Words>
  <Application>Microsoft Office PowerPoint</Application>
  <PresentationFormat>Widescreen</PresentationFormat>
  <Paragraphs>55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ARIFUL ISLAM</cp:lastModifiedBy>
  <cp:revision>58</cp:revision>
  <dcterms:created xsi:type="dcterms:W3CDTF">2020-03-09T16:16:00Z</dcterms:created>
  <dcterms:modified xsi:type="dcterms:W3CDTF">2020-03-14T03:49:55Z</dcterms:modified>
</cp:coreProperties>
</file>