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74" r:id="rId2"/>
    <p:sldId id="277" r:id="rId3"/>
    <p:sldId id="278" r:id="rId4"/>
    <p:sldId id="301" r:id="rId5"/>
    <p:sldId id="280" r:id="rId6"/>
    <p:sldId id="295" r:id="rId7"/>
    <p:sldId id="282" r:id="rId8"/>
    <p:sldId id="285" r:id="rId9"/>
    <p:sldId id="283" r:id="rId10"/>
    <p:sldId id="287" r:id="rId11"/>
    <p:sldId id="286" r:id="rId12"/>
    <p:sldId id="290" r:id="rId13"/>
    <p:sldId id="291" r:id="rId14"/>
    <p:sldId id="298" r:id="rId15"/>
    <p:sldId id="297" r:id="rId16"/>
    <p:sldId id="299" r:id="rId17"/>
    <p:sldId id="293" r:id="rId18"/>
    <p:sldId id="300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245A0-834D-4953-A241-C142B78F5D0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8976BB-4596-45B7-A4D0-7EBAF2E598E0}">
      <dgm:prSet phldrT="[Text]"/>
      <dgm:spPr/>
      <dgm:t>
        <a:bodyPr/>
        <a:lstStyle/>
        <a:p>
          <a:r>
            <a:rPr lang="bn-IN" dirty="0" smtClean="0"/>
            <a:t>মুদ্রার ব্যবহার</a:t>
          </a:r>
          <a:endParaRPr lang="en-US" dirty="0"/>
        </a:p>
      </dgm:t>
    </dgm:pt>
    <dgm:pt modelId="{7A60D27D-DFBB-4491-9EFD-3E661F7EF5C6}" type="parTrans" cxnId="{FB3DF0BF-25AF-43C7-931E-4C55C91337EE}">
      <dgm:prSet/>
      <dgm:spPr/>
      <dgm:t>
        <a:bodyPr/>
        <a:lstStyle/>
        <a:p>
          <a:endParaRPr lang="en-US"/>
        </a:p>
      </dgm:t>
    </dgm:pt>
    <dgm:pt modelId="{AC924C50-A102-45DF-AABD-7084B471CE68}" type="sibTrans" cxnId="{FB3DF0BF-25AF-43C7-931E-4C55C91337EE}">
      <dgm:prSet/>
      <dgm:spPr/>
      <dgm:t>
        <a:bodyPr/>
        <a:lstStyle/>
        <a:p>
          <a:endParaRPr lang="en-US"/>
        </a:p>
      </dgm:t>
    </dgm:pt>
    <dgm:pt modelId="{ECD59FB5-8EBC-494F-885A-7B4C7C1EEF9A}">
      <dgm:prSet phldrT="[Text]"/>
      <dgm:spPr/>
      <dgm:t>
        <a:bodyPr/>
        <a:lstStyle/>
        <a:p>
          <a:r>
            <a:rPr lang="bn-IN" dirty="0" smtClean="0">
              <a:solidFill>
                <a:srgbClr val="FFC000"/>
              </a:solidFill>
            </a:rPr>
            <a:t>মুদ্রার পরিবর্তন</a:t>
          </a:r>
          <a:endParaRPr lang="en-US" dirty="0">
            <a:solidFill>
              <a:srgbClr val="FFC000"/>
            </a:solidFill>
          </a:endParaRPr>
        </a:p>
      </dgm:t>
    </dgm:pt>
    <dgm:pt modelId="{053DC66D-3DFD-4A85-9863-39349F30E696}" type="parTrans" cxnId="{099D026F-7CB0-4330-A686-A382AB9E52D5}">
      <dgm:prSet/>
      <dgm:spPr/>
      <dgm:t>
        <a:bodyPr/>
        <a:lstStyle/>
        <a:p>
          <a:endParaRPr lang="en-US"/>
        </a:p>
      </dgm:t>
    </dgm:pt>
    <dgm:pt modelId="{2C8E5F41-0B3A-4E88-851A-F4032C6F86EE}" type="sibTrans" cxnId="{099D026F-7CB0-4330-A686-A382AB9E52D5}">
      <dgm:prSet/>
      <dgm:spPr/>
      <dgm:t>
        <a:bodyPr/>
        <a:lstStyle/>
        <a:p>
          <a:endParaRPr lang="en-US"/>
        </a:p>
      </dgm:t>
    </dgm:pt>
    <dgm:pt modelId="{61CEA2E5-FC4B-4151-BC22-D85C65F0CAF9}">
      <dgm:prSet/>
      <dgm:spPr/>
      <dgm:t>
        <a:bodyPr/>
        <a:lstStyle/>
        <a:p>
          <a:endParaRPr lang="en-US"/>
        </a:p>
      </dgm:t>
    </dgm:pt>
    <dgm:pt modelId="{FAB8830E-63A1-4796-919E-1AD057BBF949}" type="parTrans" cxnId="{19E53A14-580E-40A6-900E-6828136EB54E}">
      <dgm:prSet/>
      <dgm:spPr/>
      <dgm:t>
        <a:bodyPr/>
        <a:lstStyle/>
        <a:p>
          <a:endParaRPr lang="en-US"/>
        </a:p>
      </dgm:t>
    </dgm:pt>
    <dgm:pt modelId="{64A70ACA-56AD-4609-8594-0FF12293744C}" type="sibTrans" cxnId="{19E53A14-580E-40A6-900E-6828136EB54E}">
      <dgm:prSet/>
      <dgm:spPr/>
      <dgm:t>
        <a:bodyPr/>
        <a:lstStyle/>
        <a:p>
          <a:endParaRPr lang="en-US"/>
        </a:p>
      </dgm:t>
    </dgm:pt>
    <dgm:pt modelId="{240B5A4A-0668-4459-8755-41AD42846AE7}">
      <dgm:prSet/>
      <dgm:spPr/>
      <dgm:t>
        <a:bodyPr/>
        <a:lstStyle/>
        <a:p>
          <a:endParaRPr lang="en-US"/>
        </a:p>
      </dgm:t>
    </dgm:pt>
    <dgm:pt modelId="{649A85AE-90BE-4583-9312-8B308E8C384A}" type="parTrans" cxnId="{C0D26485-84ED-41D1-BF35-7E554D499FEB}">
      <dgm:prSet/>
      <dgm:spPr/>
      <dgm:t>
        <a:bodyPr/>
        <a:lstStyle/>
        <a:p>
          <a:endParaRPr lang="en-US"/>
        </a:p>
      </dgm:t>
    </dgm:pt>
    <dgm:pt modelId="{9CA1E227-4ED7-4349-B338-6DB2907481CF}" type="sibTrans" cxnId="{C0D26485-84ED-41D1-BF35-7E554D499FEB}">
      <dgm:prSet/>
      <dgm:spPr/>
      <dgm:t>
        <a:bodyPr/>
        <a:lstStyle/>
        <a:p>
          <a:endParaRPr lang="en-US"/>
        </a:p>
      </dgm:t>
    </dgm:pt>
    <dgm:pt modelId="{7A57A035-7CDA-4661-9F1F-324781185D16}">
      <dgm:prSet/>
      <dgm:spPr/>
      <dgm:t>
        <a:bodyPr/>
        <a:lstStyle/>
        <a:p>
          <a:endParaRPr lang="en-US"/>
        </a:p>
      </dgm:t>
    </dgm:pt>
    <dgm:pt modelId="{6B282021-AF43-45E0-9072-9503AF79253D}" type="parTrans" cxnId="{DA9DF0EE-3855-47FF-B6D4-2B7FDC836185}">
      <dgm:prSet/>
      <dgm:spPr/>
      <dgm:t>
        <a:bodyPr/>
        <a:lstStyle/>
        <a:p>
          <a:endParaRPr lang="en-US"/>
        </a:p>
      </dgm:t>
    </dgm:pt>
    <dgm:pt modelId="{7BBD801C-54B8-4F92-9859-23BF156C7A7C}" type="sibTrans" cxnId="{DA9DF0EE-3855-47FF-B6D4-2B7FDC836185}">
      <dgm:prSet/>
      <dgm:spPr/>
      <dgm:t>
        <a:bodyPr/>
        <a:lstStyle/>
        <a:p>
          <a:endParaRPr lang="en-US"/>
        </a:p>
      </dgm:t>
    </dgm:pt>
    <dgm:pt modelId="{898BF1AB-F743-4977-AC91-7E4A2AED74F9}">
      <dgm:prSet/>
      <dgm:spPr/>
      <dgm:t>
        <a:bodyPr/>
        <a:lstStyle/>
        <a:p>
          <a:endParaRPr lang="en-US"/>
        </a:p>
      </dgm:t>
    </dgm:pt>
    <dgm:pt modelId="{F03DC0F6-AAA1-4447-B2C2-8345ECC255D3}" type="parTrans" cxnId="{ED855AC9-241D-466E-B260-C865B4335B1A}">
      <dgm:prSet/>
      <dgm:spPr/>
      <dgm:t>
        <a:bodyPr/>
        <a:lstStyle/>
        <a:p>
          <a:endParaRPr lang="en-US"/>
        </a:p>
      </dgm:t>
    </dgm:pt>
    <dgm:pt modelId="{0C4BC4CC-456A-4499-BBEC-2CA0D3323E69}" type="sibTrans" cxnId="{ED855AC9-241D-466E-B260-C865B4335B1A}">
      <dgm:prSet/>
      <dgm:spPr/>
      <dgm:t>
        <a:bodyPr/>
        <a:lstStyle/>
        <a:p>
          <a:endParaRPr lang="en-US"/>
        </a:p>
      </dgm:t>
    </dgm:pt>
    <dgm:pt modelId="{2CBE9A88-340E-438D-B1F0-A5AFA95F6D85}">
      <dgm:prSet/>
      <dgm:spPr/>
      <dgm:t>
        <a:bodyPr/>
        <a:lstStyle/>
        <a:p>
          <a:r>
            <a:rPr lang="bn-IN" dirty="0" smtClean="0">
              <a:solidFill>
                <a:srgbClr val="FFC000"/>
              </a:solidFill>
            </a:rPr>
            <a:t>পণ্য দ্রব্য ক্রয়-বিক্রয়</a:t>
          </a:r>
          <a:endParaRPr lang="en-US" dirty="0">
            <a:solidFill>
              <a:srgbClr val="FFC000"/>
            </a:solidFill>
          </a:endParaRPr>
        </a:p>
      </dgm:t>
    </dgm:pt>
    <dgm:pt modelId="{A27BF4C5-125E-4018-9605-65074BEC9708}" type="parTrans" cxnId="{D8F73F94-0FA6-4489-95BF-AF9BEF479B80}">
      <dgm:prSet/>
      <dgm:spPr/>
      <dgm:t>
        <a:bodyPr/>
        <a:lstStyle/>
        <a:p>
          <a:endParaRPr lang="en-US"/>
        </a:p>
      </dgm:t>
    </dgm:pt>
    <dgm:pt modelId="{ED5C26EF-D1B8-47ED-910C-0D746C153347}" type="sibTrans" cxnId="{D8F73F94-0FA6-4489-95BF-AF9BEF479B80}">
      <dgm:prSet/>
      <dgm:spPr/>
      <dgm:t>
        <a:bodyPr/>
        <a:lstStyle/>
        <a:p>
          <a:endParaRPr lang="en-US"/>
        </a:p>
      </dgm:t>
    </dgm:pt>
    <dgm:pt modelId="{B22773D0-D18A-4BF2-90B9-6C36485DBC5F}">
      <dgm:prSet/>
      <dgm:spPr/>
      <dgm:t>
        <a:bodyPr/>
        <a:lstStyle/>
        <a:p>
          <a:r>
            <a:rPr lang="bn-IN" dirty="0" smtClean="0">
              <a:solidFill>
                <a:srgbClr val="FFC000"/>
              </a:solidFill>
            </a:rPr>
            <a:t>টাকা জমানো</a:t>
          </a:r>
          <a:endParaRPr lang="en-US" dirty="0">
            <a:solidFill>
              <a:srgbClr val="FFC000"/>
            </a:solidFill>
          </a:endParaRPr>
        </a:p>
      </dgm:t>
    </dgm:pt>
    <dgm:pt modelId="{EABE4814-9F76-4F3F-B678-182E7BB9C111}" type="parTrans" cxnId="{9CF897FB-70D5-4084-8FEF-E14FBFE4DEA0}">
      <dgm:prSet/>
      <dgm:spPr/>
      <dgm:t>
        <a:bodyPr/>
        <a:lstStyle/>
        <a:p>
          <a:endParaRPr lang="en-US"/>
        </a:p>
      </dgm:t>
    </dgm:pt>
    <dgm:pt modelId="{44C92775-63C6-45F6-907D-7C3A5C977583}" type="sibTrans" cxnId="{9CF897FB-70D5-4084-8FEF-E14FBFE4DEA0}">
      <dgm:prSet/>
      <dgm:spPr/>
      <dgm:t>
        <a:bodyPr/>
        <a:lstStyle/>
        <a:p>
          <a:endParaRPr lang="en-US"/>
        </a:p>
      </dgm:t>
    </dgm:pt>
    <dgm:pt modelId="{779AB8CC-2018-4503-B9A6-52B5C16FF378}" type="pres">
      <dgm:prSet presAssocID="{D62245A0-834D-4953-A241-C142B78F5D0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75BC02-13AF-4892-ABC9-0504486DB9BE}" type="pres">
      <dgm:prSet presAssocID="{D62245A0-834D-4953-A241-C142B78F5D03}" presName="radial" presStyleCnt="0">
        <dgm:presLayoutVars>
          <dgm:animLvl val="ctr"/>
        </dgm:presLayoutVars>
      </dgm:prSet>
      <dgm:spPr/>
    </dgm:pt>
    <dgm:pt modelId="{2EBA74BD-97B5-4123-A8D2-5BF93B58B0A6}" type="pres">
      <dgm:prSet presAssocID="{D28976BB-4596-45B7-A4D0-7EBAF2E598E0}" presName="centerShape" presStyleLbl="vennNode1" presStyleIdx="0" presStyleCnt="4" custLinFactNeighborX="2260" custLinFactNeighborY="377"/>
      <dgm:spPr/>
      <dgm:t>
        <a:bodyPr/>
        <a:lstStyle/>
        <a:p>
          <a:endParaRPr lang="en-US"/>
        </a:p>
      </dgm:t>
    </dgm:pt>
    <dgm:pt modelId="{C53A9C2C-9394-4204-8943-65DB2BAC68F0}" type="pres">
      <dgm:prSet presAssocID="{ECD59FB5-8EBC-494F-885A-7B4C7C1EEF9A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9FB00-187E-44A6-819D-38932DD8BE9B}" type="pres">
      <dgm:prSet presAssocID="{B22773D0-D18A-4BF2-90B9-6C36485DBC5F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EE413-5433-4CD3-A85E-0A83D4F387B0}" type="pres">
      <dgm:prSet presAssocID="{2CBE9A88-340E-438D-B1F0-A5AFA95F6D85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B5B1A0-16AD-4F21-B8ED-3BE38E441ADA}" type="presOf" srcId="{D28976BB-4596-45B7-A4D0-7EBAF2E598E0}" destId="{2EBA74BD-97B5-4123-A8D2-5BF93B58B0A6}" srcOrd="0" destOrd="0" presId="urn:microsoft.com/office/officeart/2005/8/layout/radial3"/>
    <dgm:cxn modelId="{FB3DF0BF-25AF-43C7-931E-4C55C91337EE}" srcId="{D62245A0-834D-4953-A241-C142B78F5D03}" destId="{D28976BB-4596-45B7-A4D0-7EBAF2E598E0}" srcOrd="0" destOrd="0" parTransId="{7A60D27D-DFBB-4491-9EFD-3E661F7EF5C6}" sibTransId="{AC924C50-A102-45DF-AABD-7084B471CE68}"/>
    <dgm:cxn modelId="{C0D26485-84ED-41D1-BF35-7E554D499FEB}" srcId="{D62245A0-834D-4953-A241-C142B78F5D03}" destId="{240B5A4A-0668-4459-8755-41AD42846AE7}" srcOrd="3" destOrd="0" parTransId="{649A85AE-90BE-4583-9312-8B308E8C384A}" sibTransId="{9CA1E227-4ED7-4349-B338-6DB2907481CF}"/>
    <dgm:cxn modelId="{C255461F-D853-4F65-ADE6-F829767E1CC8}" type="presOf" srcId="{ECD59FB5-8EBC-494F-885A-7B4C7C1EEF9A}" destId="{C53A9C2C-9394-4204-8943-65DB2BAC68F0}" srcOrd="0" destOrd="0" presId="urn:microsoft.com/office/officeart/2005/8/layout/radial3"/>
    <dgm:cxn modelId="{D8F73F94-0FA6-4489-95BF-AF9BEF479B80}" srcId="{D28976BB-4596-45B7-A4D0-7EBAF2E598E0}" destId="{2CBE9A88-340E-438D-B1F0-A5AFA95F6D85}" srcOrd="2" destOrd="0" parTransId="{A27BF4C5-125E-4018-9605-65074BEC9708}" sibTransId="{ED5C26EF-D1B8-47ED-910C-0D746C153347}"/>
    <dgm:cxn modelId="{099D026F-7CB0-4330-A686-A382AB9E52D5}" srcId="{D28976BB-4596-45B7-A4D0-7EBAF2E598E0}" destId="{ECD59FB5-8EBC-494F-885A-7B4C7C1EEF9A}" srcOrd="0" destOrd="0" parTransId="{053DC66D-3DFD-4A85-9863-39349F30E696}" sibTransId="{2C8E5F41-0B3A-4E88-851A-F4032C6F86EE}"/>
    <dgm:cxn modelId="{DA9DF0EE-3855-47FF-B6D4-2B7FDC836185}" srcId="{D62245A0-834D-4953-A241-C142B78F5D03}" destId="{7A57A035-7CDA-4661-9F1F-324781185D16}" srcOrd="2" destOrd="0" parTransId="{6B282021-AF43-45E0-9072-9503AF79253D}" sibTransId="{7BBD801C-54B8-4F92-9859-23BF156C7A7C}"/>
    <dgm:cxn modelId="{19E53A14-580E-40A6-900E-6828136EB54E}" srcId="{D62245A0-834D-4953-A241-C142B78F5D03}" destId="{61CEA2E5-FC4B-4151-BC22-D85C65F0CAF9}" srcOrd="4" destOrd="0" parTransId="{FAB8830E-63A1-4796-919E-1AD057BBF949}" sibTransId="{64A70ACA-56AD-4609-8594-0FF12293744C}"/>
    <dgm:cxn modelId="{5079EB2D-4276-4B99-A0A0-7DCDC90A7559}" type="presOf" srcId="{D62245A0-834D-4953-A241-C142B78F5D03}" destId="{779AB8CC-2018-4503-B9A6-52B5C16FF378}" srcOrd="0" destOrd="0" presId="urn:microsoft.com/office/officeart/2005/8/layout/radial3"/>
    <dgm:cxn modelId="{5CF80D5F-304A-49EB-83A4-11EBC18140F3}" type="presOf" srcId="{B22773D0-D18A-4BF2-90B9-6C36485DBC5F}" destId="{B1B9FB00-187E-44A6-819D-38932DD8BE9B}" srcOrd="0" destOrd="0" presId="urn:microsoft.com/office/officeart/2005/8/layout/radial3"/>
    <dgm:cxn modelId="{ED855AC9-241D-466E-B260-C865B4335B1A}" srcId="{D62245A0-834D-4953-A241-C142B78F5D03}" destId="{898BF1AB-F743-4977-AC91-7E4A2AED74F9}" srcOrd="1" destOrd="0" parTransId="{F03DC0F6-AAA1-4447-B2C2-8345ECC255D3}" sibTransId="{0C4BC4CC-456A-4499-BBEC-2CA0D3323E69}"/>
    <dgm:cxn modelId="{9CF897FB-70D5-4084-8FEF-E14FBFE4DEA0}" srcId="{D28976BB-4596-45B7-A4D0-7EBAF2E598E0}" destId="{B22773D0-D18A-4BF2-90B9-6C36485DBC5F}" srcOrd="1" destOrd="0" parTransId="{EABE4814-9F76-4F3F-B678-182E7BB9C111}" sibTransId="{44C92775-63C6-45F6-907D-7C3A5C977583}"/>
    <dgm:cxn modelId="{23F4834F-8862-41A6-96DE-BFF1F2D30384}" type="presOf" srcId="{2CBE9A88-340E-438D-B1F0-A5AFA95F6D85}" destId="{2FDEE413-5433-4CD3-A85E-0A83D4F387B0}" srcOrd="0" destOrd="0" presId="urn:microsoft.com/office/officeart/2005/8/layout/radial3"/>
    <dgm:cxn modelId="{DA2BAC59-8D9E-47C8-8FE7-17374E156F75}" type="presParOf" srcId="{779AB8CC-2018-4503-B9A6-52B5C16FF378}" destId="{9275BC02-13AF-4892-ABC9-0504486DB9BE}" srcOrd="0" destOrd="0" presId="urn:microsoft.com/office/officeart/2005/8/layout/radial3"/>
    <dgm:cxn modelId="{C638B541-D1CB-4DEA-97AA-00CB449C2FA8}" type="presParOf" srcId="{9275BC02-13AF-4892-ABC9-0504486DB9BE}" destId="{2EBA74BD-97B5-4123-A8D2-5BF93B58B0A6}" srcOrd="0" destOrd="0" presId="urn:microsoft.com/office/officeart/2005/8/layout/radial3"/>
    <dgm:cxn modelId="{3D5E2423-3D59-464C-8958-20716D495266}" type="presParOf" srcId="{9275BC02-13AF-4892-ABC9-0504486DB9BE}" destId="{C53A9C2C-9394-4204-8943-65DB2BAC68F0}" srcOrd="1" destOrd="0" presId="urn:microsoft.com/office/officeart/2005/8/layout/radial3"/>
    <dgm:cxn modelId="{65FC4E64-0093-4476-B4EF-D631853EDC09}" type="presParOf" srcId="{9275BC02-13AF-4892-ABC9-0504486DB9BE}" destId="{B1B9FB00-187E-44A6-819D-38932DD8BE9B}" srcOrd="2" destOrd="0" presId="urn:microsoft.com/office/officeart/2005/8/layout/radial3"/>
    <dgm:cxn modelId="{07BCDE48-09E5-4522-983D-A3AF95DD1C1D}" type="presParOf" srcId="{9275BC02-13AF-4892-ABC9-0504486DB9BE}" destId="{2FDEE413-5433-4CD3-A85E-0A83D4F387B0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994475-C5D0-4B0F-A7CC-6A546EA83B3A}" type="doc">
      <dgm:prSet loTypeId="urn:microsoft.com/office/officeart/2005/8/layout/radial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49DCD-3872-4B44-8ABB-4F4B5F7CB2BB}">
      <dgm:prSet phldrT="[Text]"/>
      <dgm:spPr/>
      <dgm:t>
        <a:bodyPr/>
        <a:lstStyle/>
        <a:p>
          <a:r>
            <a:rPr lang="bn-IN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কাগজি মুদ্রা</a:t>
          </a:r>
          <a:endParaRPr lang="en-US" dirty="0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14248D99-4B5E-44A2-B5DA-8F739C21EE27}" type="parTrans" cxnId="{7EF226E6-5BA2-4250-BB5D-4DB0D723B0FA}">
      <dgm:prSet/>
      <dgm:spPr/>
      <dgm:t>
        <a:bodyPr/>
        <a:lstStyle/>
        <a:p>
          <a:endParaRPr lang="en-US"/>
        </a:p>
      </dgm:t>
    </dgm:pt>
    <dgm:pt modelId="{4C65FE5A-E310-46AF-A646-F5E78C64D316}" type="sibTrans" cxnId="{7EF226E6-5BA2-4250-BB5D-4DB0D723B0FA}">
      <dgm:prSet/>
      <dgm:spPr/>
      <dgm:t>
        <a:bodyPr/>
        <a:lstStyle/>
        <a:p>
          <a:endParaRPr lang="en-US"/>
        </a:p>
      </dgm:t>
    </dgm:pt>
    <dgm:pt modelId="{8864EBA2-7762-424F-A40B-1D70FF876888}">
      <dgm:prSet phldrT="[Text]"/>
      <dgm:spPr/>
      <dgm:t>
        <a:bodyPr/>
        <a:lstStyle/>
        <a:p>
          <a:r>
            <a:rPr lang="bn-IN" smtClean="0"/>
            <a:t>ব্যবহার বেশি</a:t>
          </a:r>
          <a:endParaRPr lang="en-US" dirty="0"/>
        </a:p>
      </dgm:t>
    </dgm:pt>
    <dgm:pt modelId="{4A788B18-18FF-4B98-97F8-24816F5A7912}" type="parTrans" cxnId="{1F6A0D07-DCD0-47CD-89E1-0F838654E024}">
      <dgm:prSet/>
      <dgm:spPr/>
      <dgm:t>
        <a:bodyPr/>
        <a:lstStyle/>
        <a:p>
          <a:endParaRPr lang="en-US"/>
        </a:p>
      </dgm:t>
    </dgm:pt>
    <dgm:pt modelId="{82F976F6-C785-4DDE-AC13-E8D923999FB3}" type="sibTrans" cxnId="{1F6A0D07-DCD0-47CD-89E1-0F838654E024}">
      <dgm:prSet/>
      <dgm:spPr/>
      <dgm:t>
        <a:bodyPr/>
        <a:lstStyle/>
        <a:p>
          <a:endParaRPr lang="en-US"/>
        </a:p>
      </dgm:t>
    </dgm:pt>
    <dgm:pt modelId="{FC0588F4-1338-4B80-89D7-8F16ED0B4DD6}">
      <dgm:prSet phldrT="[Text]"/>
      <dgm:spPr/>
      <dgm:t>
        <a:bodyPr/>
        <a:lstStyle/>
        <a:p>
          <a:r>
            <a:rPr lang="bn-IN" smtClean="0"/>
            <a:t>বহন সহজ</a:t>
          </a:r>
          <a:endParaRPr lang="en-US" dirty="0"/>
        </a:p>
      </dgm:t>
    </dgm:pt>
    <dgm:pt modelId="{295F18F9-A8A5-43C0-8433-1D4384ADBD8B}" type="parTrans" cxnId="{8D3240FD-1C50-47D5-B6C9-FBFB41A59E06}">
      <dgm:prSet/>
      <dgm:spPr/>
      <dgm:t>
        <a:bodyPr/>
        <a:lstStyle/>
        <a:p>
          <a:endParaRPr lang="en-US"/>
        </a:p>
      </dgm:t>
    </dgm:pt>
    <dgm:pt modelId="{7B34188B-BE4C-475A-BD54-ED650CE0F29E}" type="sibTrans" cxnId="{8D3240FD-1C50-47D5-B6C9-FBFB41A59E06}">
      <dgm:prSet/>
      <dgm:spPr/>
      <dgm:t>
        <a:bodyPr/>
        <a:lstStyle/>
        <a:p>
          <a:endParaRPr lang="en-US"/>
        </a:p>
      </dgm:t>
    </dgm:pt>
    <dgm:pt modelId="{3237A511-CF3B-42B7-AC47-15BDA94BA025}">
      <dgm:prSet phldrT="[Text]"/>
      <dgm:spPr/>
      <dgm:t>
        <a:bodyPr/>
        <a:lstStyle/>
        <a:p>
          <a:r>
            <a:rPr lang="bn-IN" dirty="0" smtClean="0"/>
            <a:t>জনপ্রিয়</a:t>
          </a:r>
          <a:endParaRPr lang="en-US" dirty="0"/>
        </a:p>
      </dgm:t>
    </dgm:pt>
    <dgm:pt modelId="{DE54416C-FE6E-4A47-A6DA-854FC95C0D03}" type="parTrans" cxnId="{A6AF5359-CA55-45F0-8BA6-AC04D7C39567}">
      <dgm:prSet/>
      <dgm:spPr/>
      <dgm:t>
        <a:bodyPr/>
        <a:lstStyle/>
        <a:p>
          <a:endParaRPr lang="en-US"/>
        </a:p>
      </dgm:t>
    </dgm:pt>
    <dgm:pt modelId="{4E000C41-00FD-4521-9C36-2E37C9B67131}" type="sibTrans" cxnId="{A6AF5359-CA55-45F0-8BA6-AC04D7C39567}">
      <dgm:prSet/>
      <dgm:spPr/>
      <dgm:t>
        <a:bodyPr/>
        <a:lstStyle/>
        <a:p>
          <a:endParaRPr lang="en-US"/>
        </a:p>
      </dgm:t>
    </dgm:pt>
    <dgm:pt modelId="{BE58B034-F424-48A0-89DB-96BB2CF13445}" type="pres">
      <dgm:prSet presAssocID="{24994475-C5D0-4B0F-A7CC-6A546EA83B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990F97-668F-41B7-8105-4B388B4ABAC0}" type="pres">
      <dgm:prSet presAssocID="{24994475-C5D0-4B0F-A7CC-6A546EA83B3A}" presName="radial" presStyleCnt="0">
        <dgm:presLayoutVars>
          <dgm:animLvl val="ctr"/>
        </dgm:presLayoutVars>
      </dgm:prSet>
      <dgm:spPr/>
    </dgm:pt>
    <dgm:pt modelId="{13D5732F-7950-46FF-935C-BFDE8154730A}" type="pres">
      <dgm:prSet presAssocID="{14349DCD-3872-4B44-8ABB-4F4B5F7CB2BB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CD3F97DD-3E74-4D40-B91B-DBBDF6642BB4}" type="pres">
      <dgm:prSet presAssocID="{8864EBA2-7762-424F-A40B-1D70FF876888}" presName="node" presStyleLbl="vennNode1" presStyleIdx="1" presStyleCnt="4" custScaleX="139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3D8A0-4120-44F1-9449-F4E5DC1F6074}" type="pres">
      <dgm:prSet presAssocID="{FC0588F4-1338-4B80-89D7-8F16ED0B4DD6}" presName="node" presStyleLbl="vennNode1" presStyleIdx="2" presStyleCnt="4" custScaleX="137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1D3D6-5EAF-4584-AA3E-61DE1EAD81F7}" type="pres">
      <dgm:prSet presAssocID="{3237A511-CF3B-42B7-AC47-15BDA94BA025}" presName="node" presStyleLbl="vennNode1" presStyleIdx="3" presStyleCnt="4" custScaleX="172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26F47B-4AE5-4082-854E-96F882C73561}" type="presOf" srcId="{3237A511-CF3B-42B7-AC47-15BDA94BA025}" destId="{1CB1D3D6-5EAF-4584-AA3E-61DE1EAD81F7}" srcOrd="0" destOrd="0" presId="urn:microsoft.com/office/officeart/2005/8/layout/radial3"/>
    <dgm:cxn modelId="{8D3240FD-1C50-47D5-B6C9-FBFB41A59E06}" srcId="{14349DCD-3872-4B44-8ABB-4F4B5F7CB2BB}" destId="{FC0588F4-1338-4B80-89D7-8F16ED0B4DD6}" srcOrd="1" destOrd="0" parTransId="{295F18F9-A8A5-43C0-8433-1D4384ADBD8B}" sibTransId="{7B34188B-BE4C-475A-BD54-ED650CE0F29E}"/>
    <dgm:cxn modelId="{EB7C1514-CB49-4E45-8498-B4F3EBF775DA}" type="presOf" srcId="{8864EBA2-7762-424F-A40B-1D70FF876888}" destId="{CD3F97DD-3E74-4D40-B91B-DBBDF6642BB4}" srcOrd="0" destOrd="0" presId="urn:microsoft.com/office/officeart/2005/8/layout/radial3"/>
    <dgm:cxn modelId="{21D1F50C-5052-492A-A79A-D7806A4820A2}" type="presOf" srcId="{24994475-C5D0-4B0F-A7CC-6A546EA83B3A}" destId="{BE58B034-F424-48A0-89DB-96BB2CF13445}" srcOrd="0" destOrd="0" presId="urn:microsoft.com/office/officeart/2005/8/layout/radial3"/>
    <dgm:cxn modelId="{A6AF5359-CA55-45F0-8BA6-AC04D7C39567}" srcId="{14349DCD-3872-4B44-8ABB-4F4B5F7CB2BB}" destId="{3237A511-CF3B-42B7-AC47-15BDA94BA025}" srcOrd="2" destOrd="0" parTransId="{DE54416C-FE6E-4A47-A6DA-854FC95C0D03}" sibTransId="{4E000C41-00FD-4521-9C36-2E37C9B67131}"/>
    <dgm:cxn modelId="{37FA3266-A897-431D-899F-66423B57BEC0}" type="presOf" srcId="{14349DCD-3872-4B44-8ABB-4F4B5F7CB2BB}" destId="{13D5732F-7950-46FF-935C-BFDE8154730A}" srcOrd="0" destOrd="0" presId="urn:microsoft.com/office/officeart/2005/8/layout/radial3"/>
    <dgm:cxn modelId="{FD7B83F9-6786-4553-B483-DF2E6E744AF3}" type="presOf" srcId="{FC0588F4-1338-4B80-89D7-8F16ED0B4DD6}" destId="{8C23D8A0-4120-44F1-9449-F4E5DC1F6074}" srcOrd="0" destOrd="0" presId="urn:microsoft.com/office/officeart/2005/8/layout/radial3"/>
    <dgm:cxn modelId="{1F6A0D07-DCD0-47CD-89E1-0F838654E024}" srcId="{14349DCD-3872-4B44-8ABB-4F4B5F7CB2BB}" destId="{8864EBA2-7762-424F-A40B-1D70FF876888}" srcOrd="0" destOrd="0" parTransId="{4A788B18-18FF-4B98-97F8-24816F5A7912}" sibTransId="{82F976F6-C785-4DDE-AC13-E8D923999FB3}"/>
    <dgm:cxn modelId="{7EF226E6-5BA2-4250-BB5D-4DB0D723B0FA}" srcId="{24994475-C5D0-4B0F-A7CC-6A546EA83B3A}" destId="{14349DCD-3872-4B44-8ABB-4F4B5F7CB2BB}" srcOrd="0" destOrd="0" parTransId="{14248D99-4B5E-44A2-B5DA-8F739C21EE27}" sibTransId="{4C65FE5A-E310-46AF-A646-F5E78C64D316}"/>
    <dgm:cxn modelId="{BD194A4E-40AD-4907-8994-5C2CF1BBC0C2}" type="presParOf" srcId="{BE58B034-F424-48A0-89DB-96BB2CF13445}" destId="{69990F97-668F-41B7-8105-4B388B4ABAC0}" srcOrd="0" destOrd="0" presId="urn:microsoft.com/office/officeart/2005/8/layout/radial3"/>
    <dgm:cxn modelId="{5F16CE23-3F4D-43BE-BBE1-9A4C11A38358}" type="presParOf" srcId="{69990F97-668F-41B7-8105-4B388B4ABAC0}" destId="{13D5732F-7950-46FF-935C-BFDE8154730A}" srcOrd="0" destOrd="0" presId="urn:microsoft.com/office/officeart/2005/8/layout/radial3"/>
    <dgm:cxn modelId="{3D6A587A-ED00-4BE4-BD40-01FBD68C0A0D}" type="presParOf" srcId="{69990F97-668F-41B7-8105-4B388B4ABAC0}" destId="{CD3F97DD-3E74-4D40-B91B-DBBDF6642BB4}" srcOrd="1" destOrd="0" presId="urn:microsoft.com/office/officeart/2005/8/layout/radial3"/>
    <dgm:cxn modelId="{FE2B5B0B-88D1-4FF2-BED9-DACB11ED77C5}" type="presParOf" srcId="{69990F97-668F-41B7-8105-4B388B4ABAC0}" destId="{8C23D8A0-4120-44F1-9449-F4E5DC1F6074}" srcOrd="2" destOrd="0" presId="urn:microsoft.com/office/officeart/2005/8/layout/radial3"/>
    <dgm:cxn modelId="{277F1428-391F-4BD6-9867-3D0CC76B4FC3}" type="presParOf" srcId="{69990F97-668F-41B7-8105-4B388B4ABAC0}" destId="{1CB1D3D6-5EAF-4584-AA3E-61DE1EAD81F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95ED50-00A9-4CE2-A9B5-FDEB60EC5F3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AE100AA5-B60E-4C9A-B30A-36E37B0D380E}" type="pres">
      <dgm:prSet presAssocID="{4195ED50-00A9-4CE2-A9B5-FDEB60EC5F3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2836C6-6231-4E32-90C8-27708CB2260D}" type="pres">
      <dgm:prSet presAssocID="{4195ED50-00A9-4CE2-A9B5-FDEB60EC5F34}" presName="cycle" presStyleCnt="0"/>
      <dgm:spPr/>
    </dgm:pt>
  </dgm:ptLst>
  <dgm:cxnLst>
    <dgm:cxn modelId="{7A6BE3C1-E6A8-4E7F-A46A-5B26B6D58E60}" type="presOf" srcId="{4195ED50-00A9-4CE2-A9B5-FDEB60EC5F34}" destId="{AE100AA5-B60E-4C9A-B30A-36E37B0D380E}" srcOrd="0" destOrd="0" presId="urn:microsoft.com/office/officeart/2005/8/layout/radial2"/>
    <dgm:cxn modelId="{71C4BE3A-E3AF-486A-BA0E-206728B82365}" type="presParOf" srcId="{AE100AA5-B60E-4C9A-B30A-36E37B0D380E}" destId="{FB2836C6-6231-4E32-90C8-27708CB2260D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03993-C512-4DC2-9730-BF9D021B5CF3}" type="doc">
      <dgm:prSet loTypeId="urn:microsoft.com/office/officeart/2008/layout/RadialCluster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6D35FE-14F8-4F70-966C-1E376BED59AC}">
      <dgm:prSet phldrT="[Text]"/>
      <dgm:spPr/>
      <dgm:t>
        <a:bodyPr/>
        <a:lstStyle/>
        <a:p>
          <a:r>
            <a:rPr lang="en-US" dirty="0" err="1" smtClean="0"/>
            <a:t>ধাতব</a:t>
          </a:r>
          <a:r>
            <a:rPr lang="en-US" dirty="0" smtClean="0"/>
            <a:t> </a:t>
          </a:r>
          <a:r>
            <a:rPr lang="en-US" dirty="0" err="1" smtClean="0"/>
            <a:t>মুদ্রা</a:t>
          </a:r>
          <a:endParaRPr lang="en-US" dirty="0"/>
        </a:p>
      </dgm:t>
    </dgm:pt>
    <dgm:pt modelId="{09B43976-F352-4921-A693-041C0743F097}" type="parTrans" cxnId="{D78670AC-0D7B-49FC-BB30-4D3654F241A7}">
      <dgm:prSet/>
      <dgm:spPr/>
      <dgm:t>
        <a:bodyPr/>
        <a:lstStyle/>
        <a:p>
          <a:endParaRPr lang="en-US"/>
        </a:p>
      </dgm:t>
    </dgm:pt>
    <dgm:pt modelId="{2F80CD88-0081-43C5-B9EF-4EEA67686779}" type="sibTrans" cxnId="{D78670AC-0D7B-49FC-BB30-4D3654F241A7}">
      <dgm:prSet/>
      <dgm:spPr/>
      <dgm:t>
        <a:bodyPr/>
        <a:lstStyle/>
        <a:p>
          <a:endParaRPr lang="en-US"/>
        </a:p>
      </dgm:t>
    </dgm:pt>
    <dgm:pt modelId="{A5BB8007-48E6-4F2B-8CDA-1FE1C28CCF64}">
      <dgm:prSet phldrT="[Text]"/>
      <dgm:spPr/>
      <dgm:t>
        <a:bodyPr/>
        <a:lstStyle/>
        <a:p>
          <a:r>
            <a:rPr lang="en-US" dirty="0" err="1" smtClean="0"/>
            <a:t>ব্যবহার</a:t>
          </a:r>
          <a:r>
            <a:rPr lang="en-US" dirty="0" smtClean="0"/>
            <a:t> </a:t>
          </a:r>
          <a:r>
            <a:rPr lang="en-US" dirty="0" err="1" smtClean="0"/>
            <a:t>কম</a:t>
          </a:r>
          <a:endParaRPr lang="en-US" dirty="0"/>
        </a:p>
      </dgm:t>
    </dgm:pt>
    <dgm:pt modelId="{0110698C-D8CA-4CD0-95DA-9A99CB89C0D3}" type="parTrans" cxnId="{B9817DB6-40E0-4594-9C3A-3B016A0EEF2A}">
      <dgm:prSet/>
      <dgm:spPr/>
      <dgm:t>
        <a:bodyPr/>
        <a:lstStyle/>
        <a:p>
          <a:endParaRPr lang="en-US"/>
        </a:p>
      </dgm:t>
    </dgm:pt>
    <dgm:pt modelId="{9CEAEAF9-FC57-4B28-B063-2F42C9A91349}" type="sibTrans" cxnId="{B9817DB6-40E0-4594-9C3A-3B016A0EEF2A}">
      <dgm:prSet/>
      <dgm:spPr/>
      <dgm:t>
        <a:bodyPr/>
        <a:lstStyle/>
        <a:p>
          <a:endParaRPr lang="en-US"/>
        </a:p>
      </dgm:t>
    </dgm:pt>
    <dgm:pt modelId="{B65C88B5-9133-45F2-B199-D971E4039CD0}">
      <dgm:prSet phldrT="[Text]"/>
      <dgm:spPr/>
      <dgm:t>
        <a:bodyPr/>
        <a:lstStyle/>
        <a:p>
          <a:r>
            <a:rPr lang="bn-IN" dirty="0" smtClean="0"/>
            <a:t>স্থানান্তর জটিল</a:t>
          </a:r>
          <a:endParaRPr lang="en-US" dirty="0"/>
        </a:p>
      </dgm:t>
    </dgm:pt>
    <dgm:pt modelId="{F682FADE-86E9-49B6-A8B5-9FA02FDC528E}" type="parTrans" cxnId="{9CDD0CA6-7608-4595-9725-1C0EA6172D3D}">
      <dgm:prSet/>
      <dgm:spPr/>
      <dgm:t>
        <a:bodyPr/>
        <a:lstStyle/>
        <a:p>
          <a:endParaRPr lang="en-US"/>
        </a:p>
      </dgm:t>
    </dgm:pt>
    <dgm:pt modelId="{6A48671A-000D-4D57-AE17-CBDCC8DB6A6C}" type="sibTrans" cxnId="{9CDD0CA6-7608-4595-9725-1C0EA6172D3D}">
      <dgm:prSet/>
      <dgm:spPr/>
      <dgm:t>
        <a:bodyPr/>
        <a:lstStyle/>
        <a:p>
          <a:endParaRPr lang="en-US"/>
        </a:p>
      </dgm:t>
    </dgm:pt>
    <dgm:pt modelId="{9DC00490-A409-431E-B438-B5089B7BC5CA}">
      <dgm:prSet phldrT="[Text]"/>
      <dgm:spPr/>
      <dgm:t>
        <a:bodyPr/>
        <a:lstStyle/>
        <a:p>
          <a:r>
            <a:rPr lang="en-US" dirty="0" err="1" smtClean="0"/>
            <a:t>বহন</a:t>
          </a:r>
          <a:r>
            <a:rPr lang="en-US" dirty="0" smtClean="0"/>
            <a:t> ক</a:t>
          </a:r>
          <a:r>
            <a:rPr lang="bn-IN" dirty="0" smtClean="0"/>
            <a:t>ঠিন</a:t>
          </a:r>
          <a:endParaRPr lang="en-US" dirty="0"/>
        </a:p>
      </dgm:t>
    </dgm:pt>
    <dgm:pt modelId="{931A7AC7-2F88-44A9-9EC4-A8FF1F1FD957}" type="parTrans" cxnId="{4C516E88-B783-4088-8C05-74E0B78F1CFD}">
      <dgm:prSet/>
      <dgm:spPr/>
      <dgm:t>
        <a:bodyPr/>
        <a:lstStyle/>
        <a:p>
          <a:endParaRPr lang="en-US"/>
        </a:p>
      </dgm:t>
    </dgm:pt>
    <dgm:pt modelId="{06FDE0B0-CCEE-4CB8-A103-171EE0CCB962}" type="sibTrans" cxnId="{4C516E88-B783-4088-8C05-74E0B78F1CFD}">
      <dgm:prSet/>
      <dgm:spPr/>
      <dgm:t>
        <a:bodyPr/>
        <a:lstStyle/>
        <a:p>
          <a:endParaRPr lang="en-US"/>
        </a:p>
      </dgm:t>
    </dgm:pt>
    <dgm:pt modelId="{C8BCFD5C-7A9D-4A1A-AD4A-8A350211D693}" type="pres">
      <dgm:prSet presAssocID="{4E003993-C512-4DC2-9730-BF9D021B5CF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78B0129-8937-4CB6-A2DB-836C8FB8E039}" type="pres">
      <dgm:prSet presAssocID="{586D35FE-14F8-4F70-966C-1E376BED59AC}" presName="singleCycle" presStyleCnt="0"/>
      <dgm:spPr/>
    </dgm:pt>
    <dgm:pt modelId="{C0BE927E-6BD2-4F7C-BA89-68EC0EAF2950}" type="pres">
      <dgm:prSet presAssocID="{586D35FE-14F8-4F70-966C-1E376BED59AC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44467F0-5695-44D7-825C-1DA9BB8A45BC}" type="pres">
      <dgm:prSet presAssocID="{0110698C-D8CA-4CD0-95DA-9A99CB89C0D3}" presName="Name56" presStyleLbl="parChTrans1D2" presStyleIdx="0" presStyleCnt="3"/>
      <dgm:spPr/>
      <dgm:t>
        <a:bodyPr/>
        <a:lstStyle/>
        <a:p>
          <a:endParaRPr lang="en-US"/>
        </a:p>
      </dgm:t>
    </dgm:pt>
    <dgm:pt modelId="{28363FE2-B20F-40E0-A7EE-821ED86A20FC}" type="pres">
      <dgm:prSet presAssocID="{A5BB8007-48E6-4F2B-8CDA-1FE1C28CCF64}" presName="text0" presStyleLbl="node1" presStyleIdx="1" presStyleCnt="4" custScaleX="275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A1A0-F518-48D8-9B2D-0B0ECDF01BB1}" type="pres">
      <dgm:prSet presAssocID="{F682FADE-86E9-49B6-A8B5-9FA02FDC528E}" presName="Name56" presStyleLbl="parChTrans1D2" presStyleIdx="1" presStyleCnt="3"/>
      <dgm:spPr/>
      <dgm:t>
        <a:bodyPr/>
        <a:lstStyle/>
        <a:p>
          <a:endParaRPr lang="en-US"/>
        </a:p>
      </dgm:t>
    </dgm:pt>
    <dgm:pt modelId="{D2DC9958-03E4-46ED-929E-30CCF1DD1496}" type="pres">
      <dgm:prSet presAssocID="{B65C88B5-9133-45F2-B199-D971E4039CD0}" presName="text0" presStyleLbl="node1" presStyleIdx="2" presStyleCnt="4" custScaleX="208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8318A-810B-4749-9A83-859ACFF7FF0C}" type="pres">
      <dgm:prSet presAssocID="{931A7AC7-2F88-44A9-9EC4-A8FF1F1FD95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54AD50B-D33D-495B-ACFC-E4975FA51EEA}" type="pres">
      <dgm:prSet presAssocID="{9DC00490-A409-431E-B438-B5089B7BC5CA}" presName="text0" presStyleLbl="node1" presStyleIdx="3" presStyleCnt="4" custScaleX="27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817DB6-40E0-4594-9C3A-3B016A0EEF2A}" srcId="{586D35FE-14F8-4F70-966C-1E376BED59AC}" destId="{A5BB8007-48E6-4F2B-8CDA-1FE1C28CCF64}" srcOrd="0" destOrd="0" parTransId="{0110698C-D8CA-4CD0-95DA-9A99CB89C0D3}" sibTransId="{9CEAEAF9-FC57-4B28-B063-2F42C9A91349}"/>
    <dgm:cxn modelId="{57AD7269-AB3D-4E59-B5C7-6D09FE001409}" type="presOf" srcId="{4E003993-C512-4DC2-9730-BF9D021B5CF3}" destId="{C8BCFD5C-7A9D-4A1A-AD4A-8A350211D693}" srcOrd="0" destOrd="0" presId="urn:microsoft.com/office/officeart/2008/layout/RadialCluster"/>
    <dgm:cxn modelId="{010ABB5C-1DB3-446E-99F1-D18000478E9C}" type="presOf" srcId="{931A7AC7-2F88-44A9-9EC4-A8FF1F1FD957}" destId="{79C8318A-810B-4749-9A83-859ACFF7FF0C}" srcOrd="0" destOrd="0" presId="urn:microsoft.com/office/officeart/2008/layout/RadialCluster"/>
    <dgm:cxn modelId="{D78670AC-0D7B-49FC-BB30-4D3654F241A7}" srcId="{4E003993-C512-4DC2-9730-BF9D021B5CF3}" destId="{586D35FE-14F8-4F70-966C-1E376BED59AC}" srcOrd="0" destOrd="0" parTransId="{09B43976-F352-4921-A693-041C0743F097}" sibTransId="{2F80CD88-0081-43C5-B9EF-4EEA67686779}"/>
    <dgm:cxn modelId="{15A4DC0C-23E1-440D-8210-EADC07FFF008}" type="presOf" srcId="{A5BB8007-48E6-4F2B-8CDA-1FE1C28CCF64}" destId="{28363FE2-B20F-40E0-A7EE-821ED86A20FC}" srcOrd="0" destOrd="0" presId="urn:microsoft.com/office/officeart/2008/layout/RadialCluster"/>
    <dgm:cxn modelId="{4C516E88-B783-4088-8C05-74E0B78F1CFD}" srcId="{586D35FE-14F8-4F70-966C-1E376BED59AC}" destId="{9DC00490-A409-431E-B438-B5089B7BC5CA}" srcOrd="2" destOrd="0" parTransId="{931A7AC7-2F88-44A9-9EC4-A8FF1F1FD957}" sibTransId="{06FDE0B0-CCEE-4CB8-A103-171EE0CCB962}"/>
    <dgm:cxn modelId="{701CF406-DBF4-47D8-9792-A1AD51EB775A}" type="presOf" srcId="{0110698C-D8CA-4CD0-95DA-9A99CB89C0D3}" destId="{F44467F0-5695-44D7-825C-1DA9BB8A45BC}" srcOrd="0" destOrd="0" presId="urn:microsoft.com/office/officeart/2008/layout/RadialCluster"/>
    <dgm:cxn modelId="{EEE6FB0A-C727-4D0D-B8A5-31A8AB5FF82B}" type="presOf" srcId="{B65C88B5-9133-45F2-B199-D971E4039CD0}" destId="{D2DC9958-03E4-46ED-929E-30CCF1DD1496}" srcOrd="0" destOrd="0" presId="urn:microsoft.com/office/officeart/2008/layout/RadialCluster"/>
    <dgm:cxn modelId="{0FE89FE3-DFA6-47C5-9F2C-EC7E2D12D172}" type="presOf" srcId="{9DC00490-A409-431E-B438-B5089B7BC5CA}" destId="{654AD50B-D33D-495B-ACFC-E4975FA51EEA}" srcOrd="0" destOrd="0" presId="urn:microsoft.com/office/officeart/2008/layout/RadialCluster"/>
    <dgm:cxn modelId="{F581140E-4B42-4BDE-AE7C-CDF3DD0BB89E}" type="presOf" srcId="{F682FADE-86E9-49B6-A8B5-9FA02FDC528E}" destId="{2A8AA1A0-F518-48D8-9B2D-0B0ECDF01BB1}" srcOrd="0" destOrd="0" presId="urn:microsoft.com/office/officeart/2008/layout/RadialCluster"/>
    <dgm:cxn modelId="{9CDD0CA6-7608-4595-9725-1C0EA6172D3D}" srcId="{586D35FE-14F8-4F70-966C-1E376BED59AC}" destId="{B65C88B5-9133-45F2-B199-D971E4039CD0}" srcOrd="1" destOrd="0" parTransId="{F682FADE-86E9-49B6-A8B5-9FA02FDC528E}" sibTransId="{6A48671A-000D-4D57-AE17-CBDCC8DB6A6C}"/>
    <dgm:cxn modelId="{0BCFC34B-E7B9-4D19-ACC5-73F84CD89484}" type="presOf" srcId="{586D35FE-14F8-4F70-966C-1E376BED59AC}" destId="{C0BE927E-6BD2-4F7C-BA89-68EC0EAF2950}" srcOrd="0" destOrd="0" presId="urn:microsoft.com/office/officeart/2008/layout/RadialCluster"/>
    <dgm:cxn modelId="{8599B6DF-79B5-49CC-B69C-0A0D6394718F}" type="presParOf" srcId="{C8BCFD5C-7A9D-4A1A-AD4A-8A350211D693}" destId="{778B0129-8937-4CB6-A2DB-836C8FB8E039}" srcOrd="0" destOrd="0" presId="urn:microsoft.com/office/officeart/2008/layout/RadialCluster"/>
    <dgm:cxn modelId="{DC7F3D55-EC76-467A-8E88-4C0C9CF57565}" type="presParOf" srcId="{778B0129-8937-4CB6-A2DB-836C8FB8E039}" destId="{C0BE927E-6BD2-4F7C-BA89-68EC0EAF2950}" srcOrd="0" destOrd="0" presId="urn:microsoft.com/office/officeart/2008/layout/RadialCluster"/>
    <dgm:cxn modelId="{CD5E16FF-8E35-4C31-9FFA-40DE3B55456A}" type="presParOf" srcId="{778B0129-8937-4CB6-A2DB-836C8FB8E039}" destId="{F44467F0-5695-44D7-825C-1DA9BB8A45BC}" srcOrd="1" destOrd="0" presId="urn:microsoft.com/office/officeart/2008/layout/RadialCluster"/>
    <dgm:cxn modelId="{BF3177B7-48EB-475B-B3AC-8C435D913672}" type="presParOf" srcId="{778B0129-8937-4CB6-A2DB-836C8FB8E039}" destId="{28363FE2-B20F-40E0-A7EE-821ED86A20FC}" srcOrd="2" destOrd="0" presId="urn:microsoft.com/office/officeart/2008/layout/RadialCluster"/>
    <dgm:cxn modelId="{2BA611D2-555D-4447-8B9E-FA24918FF9D3}" type="presParOf" srcId="{778B0129-8937-4CB6-A2DB-836C8FB8E039}" destId="{2A8AA1A0-F518-48D8-9B2D-0B0ECDF01BB1}" srcOrd="3" destOrd="0" presId="urn:microsoft.com/office/officeart/2008/layout/RadialCluster"/>
    <dgm:cxn modelId="{EE390C89-928C-461A-8B13-43E44F6213DC}" type="presParOf" srcId="{778B0129-8937-4CB6-A2DB-836C8FB8E039}" destId="{D2DC9958-03E4-46ED-929E-30CCF1DD1496}" srcOrd="4" destOrd="0" presId="urn:microsoft.com/office/officeart/2008/layout/RadialCluster"/>
    <dgm:cxn modelId="{9AF41EDF-FAC2-48EC-BD2E-A8020D817132}" type="presParOf" srcId="{778B0129-8937-4CB6-A2DB-836C8FB8E039}" destId="{79C8318A-810B-4749-9A83-859ACFF7FF0C}" srcOrd="5" destOrd="0" presId="urn:microsoft.com/office/officeart/2008/layout/RadialCluster"/>
    <dgm:cxn modelId="{40D91E97-3545-47F0-864B-FE5C73C8819C}" type="presParOf" srcId="{778B0129-8937-4CB6-A2DB-836C8FB8E039}" destId="{654AD50B-D33D-495B-ACFC-E4975FA51EE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A74BD-97B5-4123-A8D2-5BF93B58B0A6}">
      <dsp:nvSpPr>
        <dsp:cNvPr id="0" name=""/>
        <dsp:cNvSpPr/>
      </dsp:nvSpPr>
      <dsp:spPr>
        <a:xfrm>
          <a:off x="2497650" y="1602800"/>
          <a:ext cx="3328458" cy="33284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700" kern="1200" dirty="0" smtClean="0"/>
            <a:t>মুদ্রার ব্যবহার</a:t>
          </a:r>
          <a:endParaRPr lang="en-US" sz="5700" kern="1200" dirty="0"/>
        </a:p>
      </dsp:txBody>
      <dsp:txXfrm>
        <a:off x="2985091" y="2090241"/>
        <a:ext cx="2353576" cy="2353576"/>
      </dsp:txXfrm>
    </dsp:sp>
    <dsp:sp modelId="{C53A9C2C-9394-4204-8943-65DB2BAC68F0}">
      <dsp:nvSpPr>
        <dsp:cNvPr id="0" name=""/>
        <dsp:cNvSpPr/>
      </dsp:nvSpPr>
      <dsp:spPr>
        <a:xfrm>
          <a:off x="3231885" y="25311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solidFill>
                <a:srgbClr val="FFC000"/>
              </a:solidFill>
            </a:rPr>
            <a:t>মুদ্রার পরিবর্তন</a:t>
          </a:r>
          <a:endParaRPr lang="en-US" sz="2300" kern="1200" dirty="0">
            <a:solidFill>
              <a:srgbClr val="FFC000"/>
            </a:solidFill>
          </a:endParaRPr>
        </a:p>
      </dsp:txBody>
      <dsp:txXfrm>
        <a:off x="3475606" y="496834"/>
        <a:ext cx="1176787" cy="1176787"/>
      </dsp:txXfrm>
    </dsp:sp>
    <dsp:sp modelId="{B1B9FB00-187E-44A6-819D-38932DD8BE9B}">
      <dsp:nvSpPr>
        <dsp:cNvPr id="0" name=""/>
        <dsp:cNvSpPr/>
      </dsp:nvSpPr>
      <dsp:spPr>
        <a:xfrm>
          <a:off x="5107240" y="350132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solidFill>
                <a:srgbClr val="FFC000"/>
              </a:solidFill>
            </a:rPr>
            <a:t>টাকা জমানো</a:t>
          </a:r>
          <a:endParaRPr lang="en-US" sz="2300" kern="1200" dirty="0">
            <a:solidFill>
              <a:srgbClr val="FFC000"/>
            </a:solidFill>
          </a:endParaRPr>
        </a:p>
      </dsp:txBody>
      <dsp:txXfrm>
        <a:off x="5350961" y="3745044"/>
        <a:ext cx="1176787" cy="1176787"/>
      </dsp:txXfrm>
    </dsp:sp>
    <dsp:sp modelId="{2FDEE413-5433-4CD3-A85E-0A83D4F387B0}">
      <dsp:nvSpPr>
        <dsp:cNvPr id="0" name=""/>
        <dsp:cNvSpPr/>
      </dsp:nvSpPr>
      <dsp:spPr>
        <a:xfrm>
          <a:off x="1356530" y="350132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>
              <a:solidFill>
                <a:srgbClr val="FFC000"/>
              </a:solidFill>
            </a:rPr>
            <a:t>পণ্য দ্রব্য ক্রয়-বিক্রয়</a:t>
          </a:r>
          <a:endParaRPr lang="en-US" sz="2300" kern="1200" dirty="0">
            <a:solidFill>
              <a:srgbClr val="FFC000"/>
            </a:solidFill>
          </a:endParaRPr>
        </a:p>
      </dsp:txBody>
      <dsp:txXfrm>
        <a:off x="1600251" y="3745044"/>
        <a:ext cx="1176787" cy="1176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5732F-7950-46FF-935C-BFDE8154730A}">
      <dsp:nvSpPr>
        <dsp:cNvPr id="0" name=""/>
        <dsp:cNvSpPr/>
      </dsp:nvSpPr>
      <dsp:spPr>
        <a:xfrm>
          <a:off x="2544741" y="1586472"/>
          <a:ext cx="3328458" cy="33284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600" kern="1200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কাগজি মুদ্রা</a:t>
          </a:r>
          <a:endParaRPr lang="en-US" sz="5600" kern="1200" dirty="0">
            <a:solidFill>
              <a:schemeClr val="accent5">
                <a:lumMod val="40000"/>
                <a:lumOff val="60000"/>
              </a:schemeClr>
            </a:solidFill>
          </a:endParaRPr>
        </a:p>
      </dsp:txBody>
      <dsp:txXfrm>
        <a:off x="3032182" y="2073913"/>
        <a:ext cx="2353576" cy="2353576"/>
      </dsp:txXfrm>
    </dsp:sp>
    <dsp:sp modelId="{CD3F97DD-3E74-4D40-B91B-DBBDF6642BB4}">
      <dsp:nvSpPr>
        <dsp:cNvPr id="0" name=""/>
        <dsp:cNvSpPr/>
      </dsp:nvSpPr>
      <dsp:spPr>
        <a:xfrm>
          <a:off x="3048761" y="253113"/>
          <a:ext cx="2320418" cy="16642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smtClean="0"/>
            <a:t>ব্যবহার বেশি</a:t>
          </a:r>
          <a:endParaRPr lang="en-US" sz="3500" kern="1200" dirty="0"/>
        </a:p>
      </dsp:txBody>
      <dsp:txXfrm>
        <a:off x="3388578" y="496834"/>
        <a:ext cx="1640784" cy="1176787"/>
      </dsp:txXfrm>
    </dsp:sp>
    <dsp:sp modelId="{8C23D8A0-4120-44F1-9449-F4E5DC1F6074}">
      <dsp:nvSpPr>
        <dsp:cNvPr id="0" name=""/>
        <dsp:cNvSpPr/>
      </dsp:nvSpPr>
      <dsp:spPr>
        <a:xfrm>
          <a:off x="4937106" y="3501323"/>
          <a:ext cx="2294439" cy="16642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smtClean="0"/>
            <a:t>বহন সহজ</a:t>
          </a:r>
          <a:endParaRPr lang="en-US" sz="3500" kern="1200" dirty="0"/>
        </a:p>
      </dsp:txBody>
      <dsp:txXfrm>
        <a:off x="5273119" y="3745044"/>
        <a:ext cx="1622413" cy="1176787"/>
      </dsp:txXfrm>
    </dsp:sp>
    <dsp:sp modelId="{1CB1D3D6-5EAF-4584-AA3E-61DE1EAD81F7}">
      <dsp:nvSpPr>
        <dsp:cNvPr id="0" name=""/>
        <dsp:cNvSpPr/>
      </dsp:nvSpPr>
      <dsp:spPr>
        <a:xfrm>
          <a:off x="896454" y="3501323"/>
          <a:ext cx="2874323" cy="16642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জনপ্রিয়</a:t>
          </a:r>
          <a:endParaRPr lang="en-US" sz="3500" kern="1200" dirty="0"/>
        </a:p>
      </dsp:txBody>
      <dsp:txXfrm>
        <a:off x="1317389" y="3745044"/>
        <a:ext cx="2032453" cy="1176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E927E-6BD2-4F7C-BA89-68EC0EAF2950}">
      <dsp:nvSpPr>
        <dsp:cNvPr id="0" name=""/>
        <dsp:cNvSpPr/>
      </dsp:nvSpPr>
      <dsp:spPr>
        <a:xfrm>
          <a:off x="3424786" y="252095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ধাতব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মুদ্রা</a:t>
          </a:r>
          <a:endParaRPr lang="en-US" sz="3600" kern="1200" dirty="0"/>
        </a:p>
      </dsp:txBody>
      <dsp:txXfrm>
        <a:off x="3504141" y="2600305"/>
        <a:ext cx="1466890" cy="1466890"/>
      </dsp:txXfrm>
    </dsp:sp>
    <dsp:sp modelId="{F44467F0-5695-44D7-825C-1DA9BB8A45BC}">
      <dsp:nvSpPr>
        <dsp:cNvPr id="0" name=""/>
        <dsp:cNvSpPr/>
      </dsp:nvSpPr>
      <dsp:spPr>
        <a:xfrm rot="16200000">
          <a:off x="3667440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63FE2-B20F-40E0-A7EE-821ED86A20FC}">
      <dsp:nvSpPr>
        <dsp:cNvPr id="0" name=""/>
        <dsp:cNvSpPr/>
      </dsp:nvSpPr>
      <dsp:spPr>
        <a:xfrm>
          <a:off x="2738167" y="291507"/>
          <a:ext cx="2998838" cy="1089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ব্যবহার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কম</a:t>
          </a:r>
          <a:endParaRPr lang="en-US" sz="3500" kern="1200" dirty="0"/>
        </a:p>
      </dsp:txBody>
      <dsp:txXfrm>
        <a:off x="2791335" y="344675"/>
        <a:ext cx="2892502" cy="982816"/>
      </dsp:txXfrm>
    </dsp:sp>
    <dsp:sp modelId="{2A8AA1A0-F518-48D8-9B2D-0B0ECDF01BB1}">
      <dsp:nvSpPr>
        <dsp:cNvPr id="0" name=""/>
        <dsp:cNvSpPr/>
      </dsp:nvSpPr>
      <dsp:spPr>
        <a:xfrm rot="1800000">
          <a:off x="5018904" y="3920514"/>
          <a:ext cx="46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97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C9958-03E4-46ED-929E-30CCF1DD1496}">
      <dsp:nvSpPr>
        <dsp:cNvPr id="0" name=""/>
        <dsp:cNvSpPr/>
      </dsp:nvSpPr>
      <dsp:spPr>
        <a:xfrm>
          <a:off x="5263075" y="4038007"/>
          <a:ext cx="2275107" cy="1089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স্থানান্তর জটিল</a:t>
          </a:r>
          <a:endParaRPr lang="en-US" sz="2700" kern="1200" dirty="0"/>
        </a:p>
      </dsp:txBody>
      <dsp:txXfrm>
        <a:off x="5316243" y="4091175"/>
        <a:ext cx="2168771" cy="982816"/>
      </dsp:txXfrm>
    </dsp:sp>
    <dsp:sp modelId="{79C8318A-810B-4749-9A83-859ACFF7FF0C}">
      <dsp:nvSpPr>
        <dsp:cNvPr id="0" name=""/>
        <dsp:cNvSpPr/>
      </dsp:nvSpPr>
      <dsp:spPr>
        <a:xfrm rot="9000000">
          <a:off x="2986294" y="3920514"/>
          <a:ext cx="46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97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AD50B-D33D-495B-ACFC-E4975FA51EEA}">
      <dsp:nvSpPr>
        <dsp:cNvPr id="0" name=""/>
        <dsp:cNvSpPr/>
      </dsp:nvSpPr>
      <dsp:spPr>
        <a:xfrm>
          <a:off x="589816" y="4038007"/>
          <a:ext cx="2969453" cy="1089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বহন</a:t>
          </a:r>
          <a:r>
            <a:rPr lang="en-US" sz="3500" kern="1200" dirty="0" smtClean="0"/>
            <a:t> ক</a:t>
          </a:r>
          <a:r>
            <a:rPr lang="bn-IN" sz="3500" kern="1200" dirty="0" smtClean="0"/>
            <a:t>ঠিন</a:t>
          </a:r>
          <a:endParaRPr lang="en-US" sz="3500" kern="1200" dirty="0"/>
        </a:p>
      </dsp:txBody>
      <dsp:txXfrm>
        <a:off x="642984" y="4091175"/>
        <a:ext cx="2863117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02185-B7BB-49ED-BFF1-7FE9B23EBD38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4D736-84A3-4D97-98C3-40EBB624E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1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4D736-84A3-4D97-98C3-40EBB624ED5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3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0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544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1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391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89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3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8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5127C6-D615-4CFF-AC42-2280A8C5DA96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E68C6E-5E62-4603-880D-7E0B60EE0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4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60"/>
            <a:ext cx="11798300" cy="5626040"/>
          </a:xfr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133600" y="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10600" dirty="0">
                <a:solidFill>
                  <a:srgbClr val="C00000"/>
                </a:solidFill>
                <a:latin typeface="NikoshBAN" panose="02000000000000000000" pitchFamily="2" charset="0"/>
              </a:rPr>
              <a:t>স্বাগতম</a:t>
            </a:r>
            <a:endParaRPr lang="en-US" altLang="en-US" sz="10600" dirty="0">
              <a:solidFill>
                <a:srgbClr val="C00000"/>
              </a:solidFill>
              <a:latin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155" y="274637"/>
            <a:ext cx="11702845" cy="1448465"/>
          </a:xfrm>
          <a:noFill/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684" y="1723102"/>
            <a:ext cx="11587315" cy="4953000"/>
          </a:xfrm>
          <a:noFill/>
        </p:spPr>
        <p:txBody>
          <a:bodyPr/>
          <a:lstStyle/>
          <a:p>
            <a:r>
              <a:rPr lang="bn-IN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পাঠশেষে শিক্ষার্থীরাঃ</a:t>
            </a:r>
          </a:p>
          <a:p>
            <a:pPr marL="742950" indent="-742950">
              <a:buNone/>
            </a:pPr>
            <a:r>
              <a:rPr lang="bn-IN" sz="40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(১) মুদ্রার সংজ্ঞা বলতে পারবে।</a:t>
            </a:r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bn-IN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 প্রথা ব্যাখ্যা করতে পারবে।</a:t>
            </a:r>
            <a:endParaRPr lang="bn-IN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IN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(৩)</a:t>
            </a:r>
            <a:r>
              <a:rPr lang="bn-I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 বিবর্তনের ইতিহাস ব্যাখ্যা করতে পারবে। </a:t>
            </a:r>
          </a:p>
          <a:p>
            <a:pPr marL="514350" indent="-514350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0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00400" y="4800600"/>
            <a:ext cx="29718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মুদ্রা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11896914_681246005309943_70922812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723" y="152400"/>
            <a:ext cx="5159477" cy="2914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308747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বিনিময়ের মাধ্যম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5545" y="341063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সঞ্চয়ের ভান্ডার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4823192"/>
            <a:ext cx="3352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মূল্যের পরিমাপক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1100" dirty="0"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5745417">
            <a:off x="3806878" y="3901073"/>
            <a:ext cx="912062" cy="656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2667705">
            <a:off x="5652529" y="3779803"/>
            <a:ext cx="603987" cy="11563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0559970">
            <a:off x="6248400" y="5209894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1" y="152400"/>
            <a:ext cx="5990302" cy="283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472" y="457199"/>
            <a:ext cx="3185652" cy="4365523"/>
          </a:xfrm>
          <a:prstGeom prst="rect">
            <a:avLst/>
          </a:prstGeom>
          <a:ln>
            <a:solidFill>
              <a:srgbClr val="362AD4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1326" y="500614"/>
            <a:ext cx="2500261" cy="444172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1563329" y="5434781"/>
            <a:ext cx="83058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87" y="500614"/>
            <a:ext cx="2536722" cy="45130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733" y="381000"/>
            <a:ext cx="2787444" cy="444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131" y="274638"/>
            <a:ext cx="9679858" cy="5973762"/>
          </a:xfrm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7754" y="527538"/>
            <a:ext cx="5087815" cy="10550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একক কা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জ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3200400" y="1843548"/>
            <a:ext cx="7167716" cy="11706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হার সম্পরকে লিখ।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11680" y="3451123"/>
            <a:ext cx="5643154" cy="140825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দলীয় 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4970206"/>
            <a:ext cx="8495071" cy="1443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bn-BD" sz="4400" dirty="0" smtClean="0">
                <a:latin typeface="SutonnyMJ" pitchFamily="2" charset="0"/>
                <a:cs typeface="SutonnyMJ" pitchFamily="2" charset="0"/>
              </a:rPr>
              <a:t>KvMwR gy`ªv I avZe gy`ªvi g‡a¨ cv_©K¨ ‡ei Ki|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57183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2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68054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64772999"/>
              </p:ext>
            </p:extLst>
          </p:nvPr>
        </p:nvGraphicFramePr>
        <p:xfrm>
          <a:off x="114710" y="1149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77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31384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9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7035" y="520732"/>
            <a:ext cx="8534400" cy="1793631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sz="54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মূ</a:t>
            </a:r>
            <a:r>
              <a:rPr lang="bn-IN" sz="54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ল্যায়ন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406" y="3420325"/>
            <a:ext cx="10781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১। মুদ্রা কি?</a:t>
            </a:r>
          </a:p>
          <a:p>
            <a:r>
              <a:rPr lang="bn-IN" sz="4000" dirty="0" smtClean="0"/>
              <a:t>২। দ্রব্যের  বিনিময় দ্রব্য বা </a:t>
            </a:r>
            <a:r>
              <a:rPr lang="en-US" sz="4000" dirty="0" smtClean="0"/>
              <a:t>Barter system ক</a:t>
            </a:r>
            <a:r>
              <a:rPr lang="bn-IN" sz="4000" dirty="0" smtClean="0"/>
              <a:t>ি?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8398" y="1401097"/>
            <a:ext cx="6682493" cy="16665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বা</a:t>
            </a:r>
            <a:r>
              <a:rPr lang="bn-IN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ড়ি</a:t>
            </a:r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 </a:t>
            </a:r>
            <a:r>
              <a:rPr lang="en-US" sz="9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কাজ</a:t>
            </a:r>
            <a:endParaRPr lang="en-U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56" y="3967316"/>
            <a:ext cx="11238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আমাদের দৈনন্দিন জীবনে মুদ্রার প্রয়োজনীয়তা ব্যাখ্যা করে আনবে।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206478" y="3967316"/>
            <a:ext cx="10353367" cy="18140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আমাদের দৈনন্দিন জীবনে মুদ্রার প্রয়োজীনয়তা ব্যাখ্যা করে আনবে।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1" y="1969476"/>
            <a:ext cx="32593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60762"/>
            <a:ext cx="3746091" cy="1973211"/>
          </a:xfrm>
          <a:prstGeom prst="rect">
            <a:avLst/>
          </a:prstGeom>
        </p:spPr>
      </p:pic>
      <p:pic>
        <p:nvPicPr>
          <p:cNvPr id="4" name="Picture 3" descr="19676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9768" y="3160762"/>
            <a:ext cx="7782232" cy="1973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3517" y="1009934"/>
            <a:ext cx="7820168" cy="442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পরিচিতি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5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widb</a:t>
            </a:r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†</a:t>
            </a:r>
            <a:r>
              <a:rPr lang="en-US" sz="5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nvmvBb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n-BD" sz="40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Gg.we.Gm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wnmveweÁvb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5400" dirty="0" smtClean="0">
                <a:solidFill>
                  <a:schemeClr val="accent6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 </a:t>
            </a:r>
            <a:r>
              <a:rPr lang="en-US" sz="5400" dirty="0" err="1" smtClean="0">
                <a:solidFill>
                  <a:schemeClr val="accent6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j‡iÝ</a:t>
            </a:r>
            <a:r>
              <a:rPr lang="en-US" sz="5400" dirty="0" smtClean="0">
                <a:solidFill>
                  <a:schemeClr val="accent6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D”P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ea typeface="Calibri" panose="020F0502020204030204" pitchFamily="34" charset="0"/>
                <a:cs typeface="NikoshBAN" pitchFamily="2" charset="0"/>
              </a:rPr>
              <a:t>বিদ্যালয়</a:t>
            </a:r>
            <a:r>
              <a:rPr lang="en-US" sz="5400" dirty="0" smtClean="0">
                <a:solidFill>
                  <a:schemeClr val="accent6"/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en-US" sz="5400" dirty="0">
              <a:solidFill>
                <a:schemeClr val="accent6"/>
              </a:solidFill>
              <a:latin typeface="Sutonny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n-BD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wnmveweÁvb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bn-BD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ID- </a:t>
            </a:r>
            <a:r>
              <a:rPr lang="bn-BD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mh579083@gmail.com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4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2835" y="808038"/>
            <a:ext cx="8305800" cy="6049962"/>
          </a:xfrm>
        </p:spPr>
        <p:txBody>
          <a:bodyPr/>
          <a:lstStyle/>
          <a:p>
            <a:pPr eaLnBrk="1" hangingPunct="1">
              <a:defRPr/>
            </a:pPr>
            <a:r>
              <a:rPr lang="bn-BD" sz="6000" b="1" u="sng" dirty="0">
                <a:solidFill>
                  <a:schemeClr val="accent5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শ্রেণি-নবম 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ফিন্যান্স ও ব্যাংকিং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মুদ্রা, ব্যাংক ও ব্যাংকিং</a:t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৫০মিনিট।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20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676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100" y="260321"/>
            <a:ext cx="9144000" cy="55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Cowr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548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5791201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/>
              <a:t>মুদ্রা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281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43352" y="234461"/>
            <a:ext cx="5685693" cy="8675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পাঠ শিরোনামঃ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0738" y="3130062"/>
            <a:ext cx="49705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     </a:t>
            </a:r>
            <a:endParaRPr lang="en-US" sz="6600" dirty="0"/>
          </a:p>
        </p:txBody>
      </p:sp>
      <p:sp>
        <p:nvSpPr>
          <p:cNvPr id="15" name="Rectangle 14"/>
          <p:cNvSpPr/>
          <p:nvPr/>
        </p:nvSpPr>
        <p:spPr>
          <a:xfrm>
            <a:off x="1031630" y="3176955"/>
            <a:ext cx="5509846" cy="16295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মুদ্রা</a:t>
            </a:r>
            <a:endParaRPr lang="en-US" sz="4800" dirty="0" smtClean="0"/>
          </a:p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188678" y="1418492"/>
            <a:ext cx="973015" cy="159433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dra201505191104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100" y="546100"/>
            <a:ext cx="9144000" cy="52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6027004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/>
              <a:t>মুদ্রা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816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imagesdsgf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0" y="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9676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100" y="260321"/>
            <a:ext cx="9144000" cy="5530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5791201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/>
              <a:t>মুদ্রা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323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609</TotalTime>
  <Words>179</Words>
  <Application>Microsoft Office PowerPoint</Application>
  <PresentationFormat>Custom</PresentationFormat>
  <Paragraphs>52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Slice</vt:lpstr>
      <vt:lpstr>PowerPoint Presentation</vt:lpstr>
      <vt:lpstr>PowerPoint Presentation</vt:lpstr>
      <vt:lpstr>পাঠ পরিচিতি   শ্রেণি-নবম ।  বিষয়ঃ ফিন্যান্স ও ব্যাংকিং   অধ্যায়ঃ মুদ্রা, ব্যাংক ও ব্যাংকিং    সময়ঃ ৫০মিনিট।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শিখনফল </vt:lpstr>
      <vt:lpstr>PowerPoint Presentation</vt:lpstr>
      <vt:lpstr>PowerPoint Presentation</vt:lpstr>
      <vt:lpstr>                                                    </vt:lpstr>
      <vt:lpstr>PowerPoint Presentation</vt:lpstr>
      <vt:lpstr>PowerPoint Presentation</vt:lpstr>
      <vt:lpstr>PowerPoint Presentation</vt:lpstr>
      <vt:lpstr>                        মূল্যায়ন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Rasel</dc:creator>
  <cp:lastModifiedBy>AHCS</cp:lastModifiedBy>
  <cp:revision>92</cp:revision>
  <dcterms:created xsi:type="dcterms:W3CDTF">2020-03-08T03:43:39Z</dcterms:created>
  <dcterms:modified xsi:type="dcterms:W3CDTF">2020-03-14T06:13:57Z</dcterms:modified>
</cp:coreProperties>
</file>