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F8C9A-7E8C-4FF4-8E39-3AB9989842E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7BC6D-C3D6-4777-9628-512495035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9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7BC6D-C3D6-4777-9628-5124950355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3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7BC6D-C3D6-4777-9628-5124950355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96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7BC6D-C3D6-4777-9628-5124950355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3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7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3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264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57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6289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53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55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7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5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1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2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6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7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41806-8B6C-4549-A4D8-665E2916B1D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6E2766-2C16-49D9-B0E9-AAFFE2E8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3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263" y="2164506"/>
            <a:ext cx="4335428" cy="37095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513515" y="504092"/>
            <a:ext cx="3982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7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4155" y="1113692"/>
            <a:ext cx="3282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8862" y="3610708"/>
            <a:ext cx="798341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dirty="0" smtClean="0"/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দুইটি অমেরুদণ্ডী প্রাণীর নাম বল।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প্রাণী জগত কে কয় ভাগে ভাগ করা যায়।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13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8092" y="1946030"/>
            <a:ext cx="6084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0358" y="35854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8147" y="3212432"/>
            <a:ext cx="9240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পাচঁটি মেরুদন্ডীপ্রানী ও পাচঁটি অমেরু দন্ডী প্রানীর নাম লিখে আনবে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0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3570" y="2858271"/>
            <a:ext cx="105742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83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10" y="1832341"/>
            <a:ext cx="4623954" cy="672734"/>
          </a:xfrm>
        </p:spPr>
        <p:txBody>
          <a:bodyPr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3919248" cy="2191616"/>
          </a:xfrm>
        </p:spPr>
        <p:txBody>
          <a:bodyPr>
            <a:no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নামঃনূর হোসেন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 শিক্ষক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আইডিনং-২৯৫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তারিখঃ১৪/০৩/২০২০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5718" y="3336071"/>
            <a:ext cx="3501738" cy="23965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2800" dirty="0" smtClean="0"/>
              <a:t>    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ষষ্ঠ</a:t>
            </a: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বিষয়ঃ বিজ্ঞান</a:t>
            </a: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অধ্যায়ঃ দ্বিতীয়</a:t>
            </a: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সময়ঃ ৫০ মিনিট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8031" y="2505075"/>
            <a:ext cx="2870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785" y="932717"/>
            <a:ext cx="3433030" cy="45654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904" y="932717"/>
            <a:ext cx="24765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45" y="980278"/>
            <a:ext cx="4294047" cy="28574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497" y="518248"/>
            <a:ext cx="4312203" cy="37815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59578" y="4886254"/>
            <a:ext cx="2279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মেরুদণ্ডী প্রনী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5908" y="4886254"/>
            <a:ext cx="3423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অমেরুদণ্ডী প্রাণী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85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7138" y="4017081"/>
            <a:ext cx="8850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 ও মেরুদন্ডী প্রানী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04558" y="914399"/>
            <a:ext cx="5847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2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7604" y="693792"/>
            <a:ext cx="28796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1631" y="2074985"/>
            <a:ext cx="80889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 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মেরুদন্ড ও অমেরুদন্ডী প্রানী কী তা বলতে পারবে।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মেরুদন্ডী ও অমেরুদন্ডী প্রানীর প্রার্থক্য করতে পারবে।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সরীসৃপ শ্রেণি ভুক্তপ্রানী চিহ্নিত করতে পারবে।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52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637" y="2254828"/>
            <a:ext cx="4925290" cy="25521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70" y="1809804"/>
            <a:ext cx="4091354" cy="17210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4663" y="4255478"/>
            <a:ext cx="1312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টিক টিকী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0369" y="996462"/>
            <a:ext cx="35403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3661" y="3329354"/>
            <a:ext cx="7713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 প্রানীর বৈশিষ্ট গুল লিখ।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5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7415" y="1348154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5077" y="3176954"/>
            <a:ext cx="90619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সরীসৃপ প্রানীর বৈশিষ্ট গুলোউল্লেখ কর।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3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315</TotalTime>
  <Words>125</Words>
  <Application>Microsoft Office PowerPoint</Application>
  <PresentationFormat>Widescreen</PresentationFormat>
  <Paragraphs>38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NikoshBAN</vt:lpstr>
      <vt:lpstr>Trebuchet MS</vt:lpstr>
      <vt:lpstr>Vrinda</vt:lpstr>
      <vt:lpstr>Wingdings 3</vt:lpstr>
      <vt:lpstr>Facet</vt:lpstr>
      <vt:lpstr>PowerPoint Presentation</vt:lpstr>
      <vt:lpstr>শিক্ষক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শিখনফল ১) মেরুদন্ডিপ্রানীঅ</dc:title>
  <dc:creator>pc</dc:creator>
  <cp:lastModifiedBy>pc</cp:lastModifiedBy>
  <cp:revision>59</cp:revision>
  <dcterms:created xsi:type="dcterms:W3CDTF">2020-03-13T15:40:50Z</dcterms:created>
  <dcterms:modified xsi:type="dcterms:W3CDTF">2020-03-14T05:39:51Z</dcterms:modified>
</cp:coreProperties>
</file>