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85FF-C5F3-46DC-B76E-F9D0CE8EF91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6E563-0717-4783-AE8B-3DC7E888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E563-0717-4783-AE8B-3DC7E8889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1524000"/>
            <a:ext cx="6096000" cy="29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518" y="367145"/>
            <a:ext cx="5164282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9745" y="1953491"/>
            <a:ext cx="274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 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3810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20982"/>
            <a:ext cx="3810000" cy="18080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4343400"/>
            <a:ext cx="3048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পরি+ঈক্ষা=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518" y="367145"/>
            <a:ext cx="5164282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9745" y="1953491"/>
            <a:ext cx="274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বিপদ+জনক=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3810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20982"/>
            <a:ext cx="3810000" cy="18080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4343400"/>
            <a:ext cx="3048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বাগদান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বাক+দান=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শব্দের অর্থ কী?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518" y="367145"/>
            <a:ext cx="5164282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9745" y="1953491"/>
            <a:ext cx="274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মনঃ+যোগ=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3810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20982"/>
            <a:ext cx="3810000" cy="18080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4343400"/>
            <a:ext cx="3048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তপোবন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তপঃ+বন=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70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ফলে আমাদের কী কী উপকার হয়?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তৎসম সন্ধি কত প্রকার?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২প্রকার            খ) ৩ প্রকার 	গ) ৪ পকার 		ঘ) ৫ প্রকার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পাঠাকার এর সন্ধি বিচ্ছেদ কোনটি?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পাঠা+গার        খ) পাঠ+আগর     গ) পাঠ+আগার   ঘ) পাঠ+গার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43200" y="251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95800" y="3581400"/>
            <a:ext cx="1905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609600"/>
            <a:ext cx="67056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3886200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বিচ্ছেদ করো-  তদন্ত, উচ্চারণ, রবীন্দ্র, অতীত, ততোধিক, আবিষ্কার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00200"/>
            <a:ext cx="7315200" cy="37702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912"/>
              </a:avLst>
            </a:prstTxWarp>
            <a:spAutoFit/>
          </a:bodyPr>
          <a:lstStyle/>
          <a:p>
            <a:r>
              <a:rPr lang="bn-BD" sz="23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182" y="876300"/>
            <a:ext cx="3408218" cy="495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 পরিচিতি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বর্ণমালা</a:t>
            </a: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 নং- ২৬৪,২৬৫,২৬৮, ২৭২,২৮৯</a:t>
            </a:r>
          </a:p>
          <a:p>
            <a:pPr algn="ctr"/>
            <a:endParaRPr lang="bn-BD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876300"/>
            <a:ext cx="3352800" cy="4838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ব্যাকরণ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7391400" cy="358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8900" y="534566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0" y="762000"/>
            <a:ext cx="5257800" cy="4495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5638800"/>
            <a:ext cx="1600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982856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28" y="5486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দুজনের মিলন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445" y="2667000"/>
            <a:ext cx="7038109" cy="2819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254"/>
              </a:avLst>
            </a:prstTxWarp>
            <a:spAutoFit/>
          </a:bodyPr>
          <a:lstStyle/>
          <a:p>
            <a:pPr algn="ctr"/>
            <a:r>
              <a:rPr lang="bn-BD" sz="8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8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33400"/>
            <a:ext cx="384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326" y="2209800"/>
            <a:ext cx="7003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কী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ফলে কী হয়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বিচ্ছেদ করতে পারবে।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745" y="20574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387766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ফলেঃ</a:t>
            </a:r>
            <a:endParaRPr lang="en-US" sz="36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শ্রুতিমধুর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ধ্বনিগত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মাধুর্য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36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76400" y="1828800"/>
            <a:ext cx="57912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1600200" y="1828800"/>
            <a:ext cx="152400" cy="5334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391400" y="1828800"/>
            <a:ext cx="152400" cy="5334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609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43400" y="1295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3733800"/>
            <a:ext cx="2209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533400" y="3733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667000" y="3733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219700" y="3699164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572500" y="3713018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10400" y="3699164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95900" y="3699164"/>
            <a:ext cx="3429000" cy="2770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4400" y="23622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সন্ধি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2362200"/>
            <a:ext cx="24003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তৎসম সন্ধি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600200" y="28956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372350" y="2951018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41910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7400" y="4191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 সন্ধি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15691" y="4191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66114" y="42291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ব্যঞ্জন সন্ধি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40782" y="4197927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বিসর্গ সন্ধি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175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2006-08-16T00:00:00Z</dcterms:created>
  <dcterms:modified xsi:type="dcterms:W3CDTF">2020-03-10T06:14:18Z</dcterms:modified>
</cp:coreProperties>
</file>