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5" r:id="rId15"/>
    <p:sldId id="268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3794C-459C-4A8E-BBFA-3D185BBA1881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1682A-C279-4030-BB14-A6C44C6CD5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1682A-C279-4030-BB14-A6C44C6CD5D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1682A-C279-4030-BB14-A6C44C6CD5D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599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717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433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353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811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818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13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585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651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520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B757-3A6A-4C24-9CAD-02562C03B16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8B66-DE72-4E8C-89B1-8AD1150A4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288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FB757-3A6A-4C24-9CAD-02562C03B16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98B66-DE72-4E8C-89B1-8AD1150A4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411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1416" y="417204"/>
            <a:ext cx="38486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25" y="1786596"/>
            <a:ext cx="11071274" cy="455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516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lower\begum_rokeya.jpg"/>
          <p:cNvPicPr>
            <a:picLocks noChangeAspect="1" noChangeArrowheads="1"/>
          </p:cNvPicPr>
          <p:nvPr/>
        </p:nvPicPr>
        <p:blipFill>
          <a:blip r:embed="rId2" cstate="print"/>
          <a:srcRect b="11642"/>
          <a:stretch>
            <a:fillRect/>
          </a:stretch>
        </p:blipFill>
        <p:spPr bwMode="auto">
          <a:xfrm>
            <a:off x="6481350" y="998256"/>
            <a:ext cx="3012139" cy="3200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4" descr="D:\Delower\Teresa1.jpg"/>
          <p:cNvPicPr>
            <a:picLocks noChangeAspect="1" noChangeArrowheads="1"/>
          </p:cNvPicPr>
          <p:nvPr/>
        </p:nvPicPr>
        <p:blipFill>
          <a:blip r:embed="rId3" cstate="print"/>
          <a:srcRect b="23200"/>
          <a:stretch>
            <a:fillRect/>
          </a:stretch>
        </p:blipFill>
        <p:spPr bwMode="auto">
          <a:xfrm>
            <a:off x="1767320" y="998256"/>
            <a:ext cx="2980765" cy="308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86450" y="4535606"/>
            <a:ext cx="6193525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মহিয়সী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নারী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17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8638" y="951510"/>
            <a:ext cx="2012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8174" y="3244334"/>
            <a:ext cx="5195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চিত্রের নারীগণকে মহিয়সী নারী বলা হয় কেন?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58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daqul\picture\profimedia-0000144096.jpg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/>
          <a:stretch>
            <a:fillRect/>
          </a:stretch>
        </p:blipFill>
        <p:spPr bwMode="auto">
          <a:xfrm>
            <a:off x="6395562" y="3511849"/>
            <a:ext cx="3034368" cy="2509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 descr="D:\Delower\sss.jpg"/>
          <p:cNvPicPr>
            <a:picLocks noChangeAspect="1" noChangeArrowheads="1"/>
          </p:cNvPicPr>
          <p:nvPr/>
        </p:nvPicPr>
        <p:blipFill>
          <a:blip r:embed="rId3" cstate="print"/>
          <a:srcRect l="6543" t="20555" r="40124" b="11296"/>
          <a:stretch>
            <a:fillRect/>
          </a:stretch>
        </p:blipFill>
        <p:spPr bwMode="auto">
          <a:xfrm>
            <a:off x="798350" y="3602026"/>
            <a:ext cx="3619142" cy="2419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I:\Delower\All Content and others\MMM-6\MMM-6.1_Collections\Bangladesh\MS Vbc_15.jpg"/>
          <p:cNvPicPr>
            <a:picLocks noChangeAspect="1" noChangeArrowheads="1"/>
          </p:cNvPicPr>
          <p:nvPr/>
        </p:nvPicPr>
        <p:blipFill>
          <a:blip r:embed="rId4" cstate="print">
            <a:lum bright="18000"/>
          </a:blip>
          <a:srcRect l="6818" t="8571" r="13635" b="14285"/>
          <a:stretch>
            <a:fillRect/>
          </a:stretch>
        </p:blipFill>
        <p:spPr bwMode="auto">
          <a:xfrm>
            <a:off x="6395562" y="134716"/>
            <a:ext cx="3034368" cy="2567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Delower\Desktop\18-10-12\Delower\X4J-1694929.jpg"/>
          <p:cNvPicPr>
            <a:picLocks noChangeAspect="1" noChangeArrowheads="1"/>
          </p:cNvPicPr>
          <p:nvPr/>
        </p:nvPicPr>
        <p:blipFill>
          <a:blip r:embed="rId5" cstate="print">
            <a:lum bright="16000"/>
          </a:blip>
          <a:srcRect l="22778" t="5482" b="14124"/>
          <a:stretch>
            <a:fillRect/>
          </a:stretch>
        </p:blipFill>
        <p:spPr bwMode="auto">
          <a:xfrm>
            <a:off x="798350" y="307790"/>
            <a:ext cx="3482861" cy="2394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047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6287" y="1047045"/>
            <a:ext cx="20473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9635" y="305124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65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5088575" y="23751"/>
            <a:ext cx="3158837" cy="1009402"/>
          </a:xfrm>
          <a:prstGeom prst="wedgeEllipseCallout">
            <a:avLst>
              <a:gd name="adj1" fmla="val -23841"/>
              <a:gd name="adj2" fmla="val 8132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3039" y="1758455"/>
            <a:ext cx="945348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ইতিহাসের পাশে কোনটি লেখা নেই?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ক)বোনের সেবা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খ)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নারীর সিঁথির সিঁদুর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গ)ভগ্নির আত্মত্যাগ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ঘ)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বধূদের আত্মত্যাগ</a:t>
            </a:r>
          </a:p>
          <a:p>
            <a:pPr marL="342900" indent="-342900"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‘পীড়ন করিলে সে-পীড়ন এসে পীড়া দেবে তোমাকই’-চরণ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টির সাথে সাদৃশ্যপূর্ণ প্রবাদবাক্য-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¡ ইটটি মারলে পাটকেলটি খেতে হয়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¡¡ যেমন কর্ম তেমন ফল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¡¡¡ মন্ত্রের সাধন কিংবা শরীর পাতন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নিচের কোনটি সঠিক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¡ ও ¡¡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খ) ¡ ও ¡¡¡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¡¡ ও ¡¡¡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ঘ) ¡, ¡¡ ও ¡¡¡</a:t>
            </a:r>
          </a:p>
          <a:p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6583680" y="2489981"/>
            <a:ext cx="450168" cy="40796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60123" y="6173372"/>
            <a:ext cx="379828" cy="40796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182497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9305" y="1320000"/>
            <a:ext cx="23535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GB" sz="48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5845" y="2613392"/>
            <a:ext cx="97854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সন্তানকে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সুনাগরিক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তোলার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শীর্ষক ৫টি বাক্য লি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04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9452" y="1308294"/>
            <a:ext cx="1659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ধন্যবাদ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3" name="Picture 2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664" y="1909689"/>
            <a:ext cx="6016283" cy="4512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7478" y="242721"/>
            <a:ext cx="3643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032" y="1856935"/>
            <a:ext cx="73011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মোঃ ইউনুস আলী 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,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 পুর জে, এন, বালিকা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 মহাদেবপুর নওগাঁ 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Chrysanthem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435" y="1856934"/>
            <a:ext cx="3924886" cy="34606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9318" y="4487594"/>
            <a:ext cx="4346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মোবাইল নং  ০১৭৮২-৫৬৩৯৪৮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2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6549" y="2039287"/>
            <a:ext cx="32845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অষ্টম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প্রথম পত্র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৪০ মিনিট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3370" y="323558"/>
            <a:ext cx="56692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/>
          </a:p>
          <a:p>
            <a:endParaRPr lang="bn-IN" dirty="0" smtClean="0"/>
          </a:p>
          <a:p>
            <a:endParaRPr lang="bn-IN" dirty="0" smtClean="0"/>
          </a:p>
          <a:p>
            <a:r>
              <a:rPr lang="bn-IN" dirty="0" smtClean="0"/>
              <a:t>                </a:t>
            </a:r>
            <a:r>
              <a:rPr lang="bn-IN" sz="3600" dirty="0" smtClean="0"/>
              <a:t>পাঠ পরিচিতি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65168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vesting_women.jpg"/>
          <p:cNvPicPr>
            <a:picLocks noChangeAspect="1"/>
          </p:cNvPicPr>
          <p:nvPr/>
        </p:nvPicPr>
        <p:blipFill>
          <a:blip r:embed="rId2" cstate="print">
            <a:lum bright="16000" contrast="-14000"/>
          </a:blip>
          <a:srcRect t="4059" r="4054"/>
          <a:stretch>
            <a:fillRect/>
          </a:stretch>
        </p:blipFill>
        <p:spPr>
          <a:xfrm>
            <a:off x="6407624" y="762000"/>
            <a:ext cx="4692053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D:\TTC Rangpur\18.10.12\18-10-12\Delower\hasina308.jpg"/>
          <p:cNvPicPr>
            <a:picLocks noChangeAspect="1" noChangeArrowheads="1"/>
          </p:cNvPicPr>
          <p:nvPr/>
        </p:nvPicPr>
        <p:blipFill>
          <a:blip r:embed="rId3" cstate="print">
            <a:lum bright="11000" contrast="-14000"/>
          </a:blip>
          <a:srcRect/>
          <a:stretch>
            <a:fillRect/>
          </a:stretch>
        </p:blipFill>
        <p:spPr bwMode="auto">
          <a:xfrm>
            <a:off x="852985" y="624468"/>
            <a:ext cx="4724400" cy="2956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2885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7124" y="908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3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পাঠ: </a:t>
            </a:r>
          </a:p>
        </p:txBody>
      </p:sp>
      <p:sp>
        <p:nvSpPr>
          <p:cNvPr id="4" name="Rectangle 3"/>
          <p:cNvSpPr/>
          <p:nvPr/>
        </p:nvSpPr>
        <p:spPr>
          <a:xfrm>
            <a:off x="3716739" y="2820411"/>
            <a:ext cx="37622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800" b="1" cap="none" spc="0" dirty="0" smtClean="0">
                <a:ln w="50800"/>
                <a:effectLst/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800" b="1" cap="none" spc="0" dirty="0" smtClean="0">
                <a:ln w="50800"/>
                <a:effectLst/>
                <a:latin typeface="NikoshBAN" pitchFamily="2" charset="0"/>
                <a:cs typeface="NikoshBAN" pitchFamily="2" charset="0"/>
              </a:rPr>
              <a:t>   </a:t>
            </a:r>
            <a:r>
              <a:rPr lang="bn-IN" sz="4800" b="1" cap="none" spc="0" dirty="0" smtClean="0">
                <a:ln w="50800"/>
                <a:effectLst/>
                <a:latin typeface="NikoshBAN" pitchFamily="2" charset="0"/>
                <a:cs typeface="NikoshBAN" pitchFamily="2" charset="0"/>
              </a:rPr>
              <a:t>নারী</a:t>
            </a:r>
            <a:r>
              <a:rPr lang="bn-BD" sz="2800" b="0" i="0" baseline="0" dirty="0" smtClean="0"/>
              <a:t/>
            </a:r>
            <a:br>
              <a:rPr lang="bn-BD" sz="2800" b="0" i="0" baseline="0" dirty="0" smtClean="0"/>
            </a:b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sz="4800" b="0" i="0" baseline="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96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60538" y="637612"/>
            <a:ext cx="25298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 smtClean="0">
                <a:ln w="10541" cmpd="sng">
                  <a:solidFill>
                    <a:schemeClr val="bg1"/>
                  </a:solidFill>
                  <a:prstDash val="solid"/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2477468" y="2287789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indent="-503238" algn="just">
              <a:lnSpc>
                <a:spcPct val="13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</a:p>
          <a:p>
            <a:pPr marL="685800" indent="-503238" algn="just">
              <a:lnSpc>
                <a:spcPct val="13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কবি পরিচিতি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সম্পর্কে বলতে পারবে। </a:t>
            </a:r>
          </a:p>
          <a:p>
            <a:pPr marL="685800" indent="-503238" algn="just">
              <a:lnSpc>
                <a:spcPct val="13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অজানা শব্দগুলোর অর্থসহ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বাক্য গঠন করতে পারবে। </a:t>
            </a:r>
          </a:p>
          <a:p>
            <a:pPr marL="685800" indent="-503238">
              <a:lnSpc>
                <a:spcPct val="13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সভ্যতায়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অবদানের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6811" y="0"/>
            <a:ext cx="30604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5400" i="0" cap="none" spc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</a:t>
            </a:r>
            <a:r>
              <a:rPr lang="bn-IN" sz="5400" i="0" cap="none" spc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5400" i="0" cap="none" spc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5400" i="0" cap="none" spc="0" baseline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2263254" y="1416524"/>
            <a:ext cx="2312988" cy="1295400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জন্ম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 flipH="1">
            <a:off x="4718050" y="1390650"/>
            <a:ext cx="4368800" cy="1295400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1828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মে’১৮৯৯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সালে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বর্ধমান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জেলার আসানসোল মহকুমার চুরুলিয়া গ্রামে।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2381250" y="2887663"/>
            <a:ext cx="2312988" cy="1455737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IN" sz="4400" b="1" dirty="0">
                <a:latin typeface="NikoshBAN" pitchFamily="2" charset="0"/>
                <a:cs typeface="NikoshBAN" pitchFamily="2" charset="0"/>
              </a:rPr>
              <a:t>রচনা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 flipH="1">
            <a:off x="4770121" y="2817323"/>
            <a:ext cx="4368800" cy="1455737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1828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অগ্নিবীণা,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বিষের বাঁশি, মৃত্যুক্ষুধা, ছায়ানট, চক্রবাক, ব্যথার দান, কুহেলিকা, ইত্যাদি।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2381250" y="4591050"/>
            <a:ext cx="2312988" cy="838200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/>
          <a:lstStyle/>
          <a:p>
            <a:pPr algn="ctr" defTabSz="217805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উপাধি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 flipH="1">
            <a:off x="4854527" y="4559631"/>
            <a:ext cx="4368800" cy="838200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বিদ্রোহী।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2381250" y="5657850"/>
            <a:ext cx="2312988" cy="838200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 flipH="1">
            <a:off x="4782971" y="5657850"/>
            <a:ext cx="4368800" cy="838200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২৯ আগস্ট, ১৯৭৬।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71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1639" y="577352"/>
            <a:ext cx="2198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8117" y="1350500"/>
            <a:ext cx="58380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             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নারী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কাজী নজরুল ইসলাম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6591" y="3432516"/>
            <a:ext cx="77090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                                  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         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সাম্যের গান গাই –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আমার চক্ষে পুরুষ – রমণী কোনো ভেদাভেদ নাই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বিশ্বের যা-কিছু মহান সৃষ্টি চির কল্যাণকর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অর্ধেক তার করিয়াছে নারী ,অর্ধেক তার নর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5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4856" y="1224465"/>
            <a:ext cx="19175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2443914" y="3612822"/>
            <a:ext cx="7093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শব্দগুলো দিয়ে বাক্য তৈরি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তোমাদের খাতায় লেখ?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1043" y="3107013"/>
            <a:ext cx="298350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সাম্য, রণ,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পীড়ন,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পীড়া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88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316</Words>
  <Application>Microsoft Office PowerPoint</Application>
  <PresentationFormat>Custom</PresentationFormat>
  <Paragraphs>64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50</cp:revision>
  <dcterms:created xsi:type="dcterms:W3CDTF">2020-01-27T05:42:46Z</dcterms:created>
  <dcterms:modified xsi:type="dcterms:W3CDTF">2020-03-14T06:57:59Z</dcterms:modified>
</cp:coreProperties>
</file>