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60" r:id="rId6"/>
    <p:sldId id="262" r:id="rId7"/>
    <p:sldId id="259" r:id="rId8"/>
    <p:sldId id="261" r:id="rId9"/>
    <p:sldId id="270" r:id="rId10"/>
    <p:sldId id="269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989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6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36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186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187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448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549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002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09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1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645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91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20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324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71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537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6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2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036" y="928048"/>
            <a:ext cx="99219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বৃন্দ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06" y="1167618"/>
            <a:ext cx="2096085" cy="1434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1348" y="3840480"/>
            <a:ext cx="36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6266" y="2926079"/>
            <a:ext cx="5641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4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115" y="101346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61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li 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49" y="801858"/>
            <a:ext cx="4262912" cy="5134707"/>
          </a:xfrm>
          <a:prstGeom prst="rect">
            <a:avLst/>
          </a:prstGeom>
        </p:spPr>
      </p:pic>
      <p:pic>
        <p:nvPicPr>
          <p:cNvPr id="10" name="Picture 9" descr="kuli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38" y="801858"/>
            <a:ext cx="5305656" cy="526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2" y="956603"/>
            <a:ext cx="689316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শব্দার্থ ও বাক্য গঠন করঃ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১।অট্রালিকা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২।কোর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৩।বাবুসাব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৪।দুর্বল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4" y="777922"/>
            <a:ext cx="10781731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১।বাবুসাব বলতে কাদের কে বুঝিয়েছেন?</a:t>
            </a:r>
          </a:p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২।দুর্বল কারা?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0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585171"/>
            <a:ext cx="10625937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দৃষ্টিতে দুর্বলরা কিভাবে নির্যাতিত হয় তার কয়েকটি কারণ উল্লেখ কর।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8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38290" y="2530431"/>
            <a:ext cx="8370276" cy="324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9127" y="717453"/>
            <a:ext cx="49236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1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4" y="506437"/>
            <a:ext cx="10972801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মোঃ আলমগির হোসেন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হাসন্দি দারুল আমান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সুন্নিয়া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হাসন্দি,সদর,লক্ষ্মীপুর।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5915" y="703385"/>
            <a:ext cx="5964702" cy="984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56603" y="361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4025" y="2954215"/>
            <a:ext cx="51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আইডি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৫৩২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7480" y="4475758"/>
            <a:ext cx="55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োবাঃ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০১৭৩২৪৮৫০৩২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7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24 -0.08763 L 0.3987 -0.0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423081"/>
            <a:ext cx="11518710" cy="267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066" y="518620"/>
            <a:ext cx="10911281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(পদ্যাংশ)</a:t>
            </a:r>
            <a:endParaRPr lang="en-US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-সময় -৪০মিনিট</a:t>
            </a:r>
          </a:p>
        </p:txBody>
      </p:sp>
    </p:spTree>
    <p:extLst>
      <p:ext uri="{BB962C8B-B14F-4D97-AF65-F5344CB8AC3E}">
        <p14:creationId xmlns="" xmlns:p14="http://schemas.microsoft.com/office/powerpoint/2010/main" val="15745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li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1547447"/>
            <a:ext cx="10564837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862" y="703385"/>
            <a:ext cx="621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কিসের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1" y="818867"/>
            <a:ext cx="10952854" cy="498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কুলি মজুর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2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994" y="661181"/>
            <a:ext cx="10705514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6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927" y="810622"/>
            <a:ext cx="3812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endParaRPr lang="bn-BD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Nazrul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30" y="1776378"/>
            <a:ext cx="3854547" cy="3006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9459" y="517691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2308" y="2039815"/>
            <a:ext cx="272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১৮৯৯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5360" y="3432517"/>
            <a:ext cx="272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মৃত্যুঃ২৯আগস্ট ১৯৭৬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114" y="2194560"/>
            <a:ext cx="3587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পিতাঃ কাজি ফকির আহমেদ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927" y="3770141"/>
            <a:ext cx="344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মাতাঃ জাহেদা খাতুন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0813" y="661180"/>
            <a:ext cx="3685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6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695E-7 1.9519E-6 L 0.09541 0.006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rsh pat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661182"/>
            <a:ext cx="4825218" cy="4881489"/>
          </a:xfrm>
          <a:prstGeom prst="rect">
            <a:avLst/>
          </a:prstGeom>
        </p:spPr>
      </p:pic>
      <p:pic>
        <p:nvPicPr>
          <p:cNvPr id="3" name="Picture 2" descr="shorab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22" y="872197"/>
            <a:ext cx="5963493" cy="492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471</TotalTime>
  <Words>134</Words>
  <Application>Microsoft Office PowerPoint</Application>
  <PresentationFormat>Custom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130</cp:revision>
  <dcterms:created xsi:type="dcterms:W3CDTF">2020-03-09T12:10:04Z</dcterms:created>
  <dcterms:modified xsi:type="dcterms:W3CDTF">2020-03-14T07:02:59Z</dcterms:modified>
</cp:coreProperties>
</file>