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76" r:id="rId6"/>
    <p:sldId id="260" r:id="rId7"/>
    <p:sldId id="274" r:id="rId8"/>
    <p:sldId id="270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vMZg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6096000" cy="322365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7"/>
    </mc:Choice>
    <mc:Fallback xmlns="">
      <p:transition spd="slow" advTm="179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4040188" cy="75723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dirty="0"/>
          </a:p>
        </p:txBody>
      </p:sp>
      <p:pic>
        <p:nvPicPr>
          <p:cNvPr id="10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1" y="2246860"/>
            <a:ext cx="3430589" cy="2787103"/>
          </a:xfrm>
          <a:prstGeom prst="rect">
            <a:avLst/>
          </a:prstGeom>
        </p:spPr>
      </p:pic>
      <p:pic>
        <p:nvPicPr>
          <p:cNvPr id="11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132803"/>
            <a:ext cx="2420938" cy="320119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SutonnyMJ" pitchFamily="2" charset="0"/>
                <a:cs typeface="SutonnyMJ" pitchFamily="2" charset="0"/>
              </a:rPr>
              <a:t>Avgvb Djøvn Avgvb </a:t>
            </a:r>
          </a:p>
          <a:p>
            <a:r>
              <a:rPr lang="bn-IN" b="1" dirty="0" smtClean="0">
                <a:latin typeface="SutonnyMJ" pitchFamily="2" charset="0"/>
                <a:cs typeface="SutonnyMJ" pitchFamily="2" charset="0"/>
              </a:rPr>
              <a:t>mnKvix wkÿK </a:t>
            </a:r>
          </a:p>
          <a:p>
            <a:r>
              <a:rPr lang="bn-IN" b="1" dirty="0" smtClean="0">
                <a:latin typeface="SutonnyMJ" pitchFamily="2" charset="0"/>
                <a:cs typeface="SutonnyMJ" pitchFamily="2" charset="0"/>
              </a:rPr>
              <a:t>DËi ‡MvovMvuI meyR wb‡KZb D”P we`¨vjq |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5867400"/>
            <a:ext cx="234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SutonnyMJ" pitchFamily="2" charset="0"/>
                <a:cs typeface="SutonnyMJ" pitchFamily="2" charset="0"/>
              </a:rPr>
              <a:t>K…wl wkÿv 6ô †kÖYx </a:t>
            </a:r>
          </a:p>
          <a:p>
            <a:r>
              <a:rPr lang="bn-IN" dirty="0" smtClean="0">
                <a:latin typeface="SutonnyMJ" pitchFamily="2" charset="0"/>
                <a:cs typeface="SutonnyMJ" pitchFamily="2" charset="0"/>
              </a:rPr>
              <a:t>cÂg </a:t>
            </a:r>
            <a:r>
              <a:rPr lang="bn-IN" b="1" dirty="0" smtClean="0">
                <a:latin typeface="SutonnyMJ" pitchFamily="2" charset="0"/>
                <a:cs typeface="SutonnyMJ" pitchFamily="2" charset="0"/>
              </a:rPr>
              <a:t>Aa¨vqt</a:t>
            </a:r>
            <a:r>
              <a:rPr lang="bn-IN" dirty="0" smtClean="0">
                <a:latin typeface="SutonnyMJ" pitchFamily="2" charset="0"/>
                <a:cs typeface="SutonnyMJ" pitchFamily="2" charset="0"/>
              </a:rPr>
              <a:t> K…wlR Drcv`b </a:t>
            </a:r>
          </a:p>
          <a:p>
            <a:r>
              <a:rPr lang="bn-IN" dirty="0" smtClean="0">
                <a:latin typeface="SutonnyMJ" pitchFamily="2" charset="0"/>
                <a:cs typeface="SutonnyMJ" pitchFamily="2" charset="0"/>
              </a:rPr>
              <a:t>cvV - 7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fv‡jvfv‡e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52971"/>
            <a:ext cx="6248400" cy="3553121"/>
          </a:xfrm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533400" y="352217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fv‡jvfv‡e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535806" y="381094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fv‡jvfv‡e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8"/>
    </mc:Choice>
    <mc:Fallback xmlns="">
      <p:transition spd="slow" advTm="2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†`‡L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76400"/>
            <a:ext cx="5092262" cy="2895600"/>
          </a:xfrm>
        </p:spPr>
      </p:pic>
      <p:sp>
        <p:nvSpPr>
          <p:cNvPr id="7" name="TextBox 6"/>
          <p:cNvSpPr txBox="1"/>
          <p:nvPr/>
        </p:nvSpPr>
        <p:spPr>
          <a:xfrm>
            <a:off x="2209800" y="6172200"/>
            <a:ext cx="50292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U‡g‡Uv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আমরা কী বুঝী?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74" y="1572768"/>
            <a:ext cx="3614928" cy="3304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28584"/>
            <a:ext cx="3429000" cy="319239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316481" y="548640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828800"/>
            <a:ext cx="4800600" cy="64633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U‡g‡Uv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667000"/>
            <a:ext cx="5411895" cy="3601370"/>
          </a:xfrm>
        </p:spPr>
      </p:pic>
      <p:sp>
        <p:nvSpPr>
          <p:cNvPr id="6" name="TextBox 5"/>
          <p:cNvSpPr txBox="1"/>
          <p:nvPr/>
        </p:nvSpPr>
        <p:spPr>
          <a:xfrm>
            <a:off x="2133600" y="1887354"/>
            <a:ext cx="4800600" cy="64633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U‡g‡Uv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QÎvKRwbZ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800100" lvl="2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X‡j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cov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L.W¨vw¤ús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Ad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ivM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800100" lvl="2" indent="0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M.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goK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	M.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njy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KyKov‡bv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sz="1200" dirty="0">
              <a:latin typeface="SutonnyMJ" pitchFamily="2" charset="0"/>
              <a:cs typeface="SutonnyMJ" pitchFamily="2" charset="0"/>
            </a:endParaRPr>
          </a:p>
          <a:p>
            <a:pPr marL="800100" lvl="2" indent="0">
              <a:buNone/>
            </a:pP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2.mv`v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gvwQ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cvKv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iv‡Mi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we¯Ívi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NUvq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800100" lvl="2" indent="0">
              <a:buNone/>
            </a:pP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K.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W¨vw¤ús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Ad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L.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njy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KzKuov‡bv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ivM</a:t>
            </a:r>
            <a:endParaRPr lang="en-US" sz="3500" dirty="0" smtClean="0">
              <a:latin typeface="SutonnyMJ" pitchFamily="2" charset="0"/>
              <a:cs typeface="SutonnyMJ" pitchFamily="2" charset="0"/>
            </a:endParaRPr>
          </a:p>
          <a:p>
            <a:pPr marL="800100" lvl="2" indent="0">
              <a:buNone/>
            </a:pP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M.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X‡j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cov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	M. 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gvRvBK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fvBivm</a:t>
            </a:r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  <a:cs typeface="SutonnyMJ" pitchFamily="2" charset="0"/>
              </a:rPr>
              <a:t>ivM</a:t>
            </a:r>
            <a:endParaRPr lang="en-US" sz="35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600"/>
            <a:ext cx="5773671" cy="2682494"/>
          </a:xfrm>
        </p:spPr>
      </p:pic>
      <p:sp>
        <p:nvSpPr>
          <p:cNvPr id="5" name="TextBox 4"/>
          <p:cNvSpPr txBox="1"/>
          <p:nvPr/>
        </p:nvSpPr>
        <p:spPr>
          <a:xfrm>
            <a:off x="1447800" y="5867400"/>
            <a:ext cx="70866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U‡g‡Uvi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†L‡Z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fvBivm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RwbZ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800" y="58778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28800"/>
            <a:ext cx="4630271" cy="2654132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533400" y="5590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5590032"/>
            <a:ext cx="6589012" cy="58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U‡g‡Uv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AvšÍtcwiPh©vi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Ki|</a:t>
            </a:r>
          </a:p>
        </p:txBody>
      </p:sp>
    </p:spTree>
    <p:extLst>
      <p:ext uri="{BB962C8B-B14F-4D97-AF65-F5344CB8AC3E}">
        <p14:creationId xmlns:p14="http://schemas.microsoft.com/office/powerpoint/2010/main" val="33344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124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NikoshBAN</vt:lpstr>
      <vt:lpstr>SutonnyMJ</vt:lpstr>
      <vt:lpstr>Office Theme</vt:lpstr>
      <vt:lpstr>¯^vMZg </vt:lpstr>
      <vt:lpstr>cwiwPwZ </vt:lpstr>
      <vt:lpstr>Qwe¸‡jv  fv‡jvfv‡e jÿKi  </vt:lpstr>
      <vt:lpstr>Qwe¸‡jv †`‡L Avgiv wK eyS‡Z cvwi?</vt:lpstr>
      <vt:lpstr>ছবিগুলো দেখে আমরা কী বুঝী?</vt:lpstr>
      <vt:lpstr>AvR‡Ki cvV</vt:lpstr>
      <vt:lpstr>g~j¨vqb</vt:lpstr>
      <vt:lpstr> evoxi KvR</vt:lpstr>
      <vt:lpstr>ab¨ev`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85</cp:revision>
  <dcterms:created xsi:type="dcterms:W3CDTF">2006-08-16T00:00:00Z</dcterms:created>
  <dcterms:modified xsi:type="dcterms:W3CDTF">2020-03-14T06:41:55Z</dcterms:modified>
</cp:coreProperties>
</file>