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90" r:id="rId3"/>
    <p:sldId id="276" r:id="rId4"/>
    <p:sldId id="291" r:id="rId5"/>
    <p:sldId id="279" r:id="rId6"/>
    <p:sldId id="288" r:id="rId7"/>
    <p:sldId id="287" r:id="rId8"/>
    <p:sldId id="286" r:id="rId9"/>
    <p:sldId id="285" r:id="rId10"/>
    <p:sldId id="289" r:id="rId11"/>
    <p:sldId id="266" r:id="rId12"/>
    <p:sldId id="267" r:id="rId13"/>
    <p:sldId id="268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66937-9370-4595-96E9-D78A0AA3961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60E49-4D08-4D21-A49E-C02342A0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0E49-4D08-4D21-A49E-C02342A097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প্রাচিন কাল সম্পকে বলতে পরবে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0E49-4D08-4D21-A49E-C02342A097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ysanthemu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00200"/>
            <a:ext cx="8305800" cy="45259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676400"/>
            <a:ext cx="8305800" cy="48006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1430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বা জোড়ায়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3352800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4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 ৷ ১০টি মাটির জিনিসের নাম লিখ ৷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 ৷ মুস্তোফা মোনোয়ারের পরিচয় দাও ৷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 ৷ কুটির শিল্প সম্পর্কে ১০ লাইন লিখ ৷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10668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2286001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। শিল্প কলার নানা দিক কে লিখেছেন ?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৷ কুটির শিল্প কী ?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12192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924800" cy="1066800"/>
          </a:xfrm>
        </p:spPr>
        <p:txBody>
          <a:bodyPr/>
          <a:lstStyle/>
          <a:p>
            <a:pPr algn="ctr">
              <a:buNone/>
            </a:pP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79248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৷ কুটির শিল্প কী ? কুটির শিল্পের তাৎপয্য নিজের ভাষায় বুঝিয়ে লিখ 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/>
          </a:p>
        </p:txBody>
      </p:sp>
      <p:pic>
        <p:nvPicPr>
          <p:cNvPr id="4" name="Content Placeholder 3" descr="Deser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600200"/>
            <a:ext cx="8305799" cy="4525963"/>
          </a:xfrm>
        </p:spPr>
      </p:pic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00200"/>
            <a:ext cx="8305800" cy="4495800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600200"/>
            <a:ext cx="8305800" cy="4495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/>
              <a:t>পরিচিতি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09800"/>
            <a:ext cx="4497388" cy="2133600"/>
          </a:xfr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ফয়জুন্নেছা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      সহকারি শিক্ষক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     এস কে ডি মাদ্রাসা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নাজিরপুর ,কলমাকান্দা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2"/>
            <a:ext cx="4038600" cy="674688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</a:p>
        </p:txBody>
      </p:sp>
      <p:pic>
        <p:nvPicPr>
          <p:cNvPr id="7" name="Content Placeholder 6" descr="IMG20200313111454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228600" y="2189491"/>
            <a:ext cx="1600200" cy="2026686"/>
          </a:xfrm>
        </p:spPr>
      </p:pic>
      <p:sp>
        <p:nvSpPr>
          <p:cNvPr id="14" name="TextBox 13"/>
          <p:cNvSpPr txBox="1"/>
          <p:nvPr/>
        </p:nvSpPr>
        <p:spPr>
          <a:xfrm>
            <a:off x="4876800" y="2209800"/>
            <a:ext cx="3962400" cy="1815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 বাংলা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মোট শিক্ষার্থীঃ ৫০ জন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১৩/ ০৩ / ২০২০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s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24001"/>
            <a:ext cx="8077200" cy="3201194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8001000" cy="571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শিল্প কলার নানা দিক 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3200400"/>
          </a:xfr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শিল্প কলা সম্পর্কে ব্যাখ্যা করতে পারবে ৷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নানা কুটির শিল্প সম্পর্কে বলতে পারবে ৷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প্রাচিন কাল সম্পর্কে বলতে পারবে ৷</a:t>
            </a: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-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828800"/>
            <a:ext cx="7772400" cy="44958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43000"/>
          </a:xfr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7924800" cy="48006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  <a:solidFill>
            <a:schemeClr val="accent3"/>
          </a:solidFill>
        </p:spPr>
        <p:txBody>
          <a:bodyPr/>
          <a:lstStyle/>
          <a:p>
            <a:endParaRPr lang="bn-BD" dirty="0" smtClean="0"/>
          </a:p>
          <a:p>
            <a:endParaRPr lang="en-US" dirty="0"/>
          </a:p>
        </p:txBody>
      </p:sp>
      <p:pic>
        <p:nvPicPr>
          <p:cNvPr id="4" name="Picture 3" descr="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229600" cy="4495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136</Words>
  <Application>Microsoft Office PowerPoint</Application>
  <PresentationFormat>On-screen Show (4:3)</PresentationFormat>
  <Paragraphs>37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</vt:lpstr>
      <vt:lpstr>পরিচিতি</vt:lpstr>
      <vt:lpstr>ছবি</vt:lpstr>
      <vt:lpstr>Slide 4</vt:lpstr>
      <vt:lpstr>পাঠের শিরোনাম</vt:lpstr>
      <vt:lpstr>শিখনফল</vt:lpstr>
      <vt:lpstr>ছবি</vt:lpstr>
      <vt:lpstr>ছবি</vt:lpstr>
      <vt:lpstr>ছবি</vt:lpstr>
      <vt:lpstr>ছবি</vt:lpstr>
      <vt:lpstr>দলীয় বা জোড়ায় কাজ</vt:lpstr>
      <vt:lpstr>মূল্যায়ণ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DOEL</cp:lastModifiedBy>
  <cp:revision>93</cp:revision>
  <dcterms:created xsi:type="dcterms:W3CDTF">2006-08-16T00:00:00Z</dcterms:created>
  <dcterms:modified xsi:type="dcterms:W3CDTF">2020-03-14T00:32:22Z</dcterms:modified>
</cp:coreProperties>
</file>