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8" r:id="rId3"/>
    <p:sldId id="272" r:id="rId4"/>
    <p:sldId id="260" r:id="rId5"/>
    <p:sldId id="261" r:id="rId6"/>
    <p:sldId id="264" r:id="rId7"/>
    <p:sldId id="273" r:id="rId8"/>
    <p:sldId id="309" r:id="rId9"/>
    <p:sldId id="301" r:id="rId10"/>
    <p:sldId id="285" r:id="rId11"/>
    <p:sldId id="277" r:id="rId12"/>
    <p:sldId id="275" r:id="rId13"/>
    <p:sldId id="312" r:id="rId14"/>
    <p:sldId id="297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F5"/>
    <a:srgbClr val="FCEEF9"/>
    <a:srgbClr val="F7CDEF"/>
    <a:srgbClr val="F4BAE9"/>
    <a:srgbClr val="F1A5E3"/>
    <a:srgbClr val="ED8BDA"/>
    <a:srgbClr val="E34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80F3-9837-4A62-9E07-4DA13043730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6AC9-7C62-434A-B28F-0E554C9E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মানব জাতি, গোত্রের বা ধর্মের ভেদাভেদ সম্পর্কে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প্রতিটি মানুষ একই জাতি অর্থাৎ  কোনো মানুষ তসবি বা জপমালা ধারণ করে জন্মগ্রহণ করে না এই  সম্পর্কে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1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পরিবেশ সৃষ্টি করতে শিক্ষক মন্ডলী অন্য উপকরণ বা ছবি ও ব্যবহার করতে পারবেন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পাঠ ঘোষনা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মানব ধর্ম কবিতাটি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আবৃত্তি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মানব  জাতির বৈষম্য বা ভেদাভেদ  সম্পর্কে শিক্ষক শ্রেণিতে বলবেন।  ,যাতে আপনার বর্ণনায় শিক্ষার্থীদের বোধগম্য সহজ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জন্মের সময় যে কোনো ধর্মের বা জাতির মানুষ একইভাবে জন্মগ্রহণ করে তা ছবি দেখিয়ে প্রশ্ন করে উত্তর আদায় করার মধ্য দিয়ে শিক্ষার্থীদের বোধগম্য সহজ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মৃত্যুর সময় যে কোনো ধর্মের বা জাতির মানুষ একইভাবে মৃত্যুবরণ করে তা ছবি দেখিয়ে প্রশ্ন করে উত্তর আদায় করার মধ্য দিয়ে শিক্ষার্থীদের বোধগম্য সহজ 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মানুষ জাতির  প্রতি  এবং ফকির লালন শাহ্‌ এর  প্রতি অনুভূতি ব্যক্ত করার সুযোগদিয়ে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 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800" y="50800"/>
            <a:ext cx="9029700" cy="67437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9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jpg"/><Relationship Id="rId5" Type="http://schemas.openxmlformats.org/officeDocument/2006/relationships/image" Target="../media/image16.png"/><Relationship Id="rId10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885371"/>
            <a:ext cx="6553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11500" b="1" cap="none" spc="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18655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55626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জাতির তিনটি ধর্মের নাম লেখ এবং প্রত্যেক ধর্মীয় সমাধি স্থানের নাম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4" y="1229848"/>
            <a:ext cx="6172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6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33600" y="5791200"/>
            <a:ext cx="4996708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মানুষ, জাত, ধর্ম, বর্ণ, গোত্রভেদে যে ভিন্নতার কথা বলে, লালন শাহ্‌ তা বিশ্বাস করেন না।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771900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4" y="2971800"/>
            <a:ext cx="3918692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97"/>
            <a:ext cx="37719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" y="251897"/>
            <a:ext cx="3918692" cy="220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907763" y="242436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868" y="5282725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7446" y="2429040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7446" y="5282725"/>
            <a:ext cx="2139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গরীবলোক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75" y="5638800"/>
            <a:ext cx="62484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‘লালন শাহ্‌’ এর মতে, জন্ম-মৃত্যুকালে কোনো মানুষ তসবি বা জপমালা ধারণ করে 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08" y="374072"/>
            <a:ext cx="32154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" y="374072"/>
            <a:ext cx="3492079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46476" y="258387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457" y="2583872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029200"/>
            <a:ext cx="3491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তসবি বা জপমালা ধারণ</a:t>
            </a:r>
            <a:endParaRPr lang="en-US" sz="32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74" y="2771785"/>
            <a:ext cx="3699326" cy="21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1" y="322116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828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0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671327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1143000" y="1600200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তোমার দেখা </a:t>
            </a: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জাতির ধর্মীয় </a:t>
            </a:r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আচরণের ভিন্নতার চিত্র একটি পোষ্টার কাগজে এঁকে আনবে।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00891"/>
            <a:ext cx="31526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5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 smtClean="0"/>
              <a:t>ধন্যবাদ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62856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2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648200" y="2895600"/>
            <a:ext cx="3314700" cy="25908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838200" y="2895600"/>
            <a:ext cx="3120736" cy="25908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31564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458" y="3171591"/>
            <a:ext cx="26682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মানবধর্ম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" y="3157077"/>
            <a:ext cx="28237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আবুল হাসেম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আনন্দপুর উচ্চ বিদ্যালয়  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কলমাকান্দা,নেত্রকোনা।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ফোন-০১৭২৪৬৫৬৬০০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6548"/>
            <a:ext cx="3048000" cy="23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849" y="228598"/>
            <a:ext cx="264979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সেবাই মূলকথা।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31087"/>
            <a:ext cx="3052539" cy="207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46" y="3547617"/>
            <a:ext cx="3200699" cy="195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05682" y="228598"/>
            <a:ext cx="3618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33309"/>
            <a:ext cx="3052539" cy="197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1087"/>
            <a:ext cx="3219742" cy="2070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80225" y="3036513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সেবা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5269" y="3010182"/>
            <a:ext cx="2438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ক্ষুধার্তকে খাবার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633" y="5569500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তৃষ্ণার্তকে পানি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7432" y="5543169"/>
            <a:ext cx="250191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সেবিকা সেবা দিচ্ছেন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894" y="166255"/>
            <a:ext cx="1774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লালন শাহ্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5544131" y="2929960"/>
            <a:ext cx="3513812" cy="16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51250"/>
            <a:ext cx="4705350" cy="48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3365787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029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00" y="2133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 ধর্ম’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00" y="1212282"/>
            <a:ext cx="604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068" y="380999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447800"/>
            <a:ext cx="6692354" cy="463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5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61109" y="2057400"/>
            <a:ext cx="8090972" cy="52835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লোকে কয় লালন কী জাত সংসারে।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কয়, জেতের কী রূপ, দেখলাম না এ নজরে।। </a:t>
            </a:r>
          </a:p>
          <a:p>
            <a:endParaRPr lang="bn-BD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কেউ মালা, কেউ তস্‌বি গলায়,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তাইতে কী জাত ভিন্ন বলায়,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যাওয়া কিংবা আসার বেলায়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</a:p>
          <a:p>
            <a:endParaRPr lang="en-US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64" y="227518"/>
            <a:ext cx="2262394" cy="2363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590800" y="415636"/>
            <a:ext cx="150874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73865"/>
            <a:ext cx="2936535" cy="245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715834" y="415635"/>
            <a:ext cx="138371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লালন শাহ্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73700"/>
            <a:ext cx="7010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জাতিভেদে মানুষে মানুষে প্রভেদ সৃষ্টি করলেও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জন্মগতভাবে সকলেই একজাতি, মানুষ।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88" y="3109069"/>
            <a:ext cx="2159888" cy="169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21076"/>
            <a:ext cx="2114882" cy="169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32307853_11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36" y="2970770"/>
            <a:ext cx="2124989" cy="182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2986508"/>
            <a:ext cx="2159031" cy="1813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86179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70" y="2814534"/>
            <a:ext cx="2472017" cy="198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33" y="2705548"/>
            <a:ext cx="2480018" cy="220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6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111 L -0.3408 -0.4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634 L -0.01667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03889 L 0.30017 -0.38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35226 -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00625 L 0.29635 -0.0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67" y="5486400"/>
            <a:ext cx="862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 ও জাতিভেদে মানুষে মানুষে পার্থক্য থাকলেও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মৃত্যু হয় সকলেরই একইভাবে।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2" y="592125"/>
            <a:ext cx="2159888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8" y="592125"/>
            <a:ext cx="2114882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7" y="2529131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52432"/>
            <a:ext cx="2474686" cy="1545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8" y="592125"/>
            <a:ext cx="2124988" cy="157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1" y="3401544"/>
            <a:ext cx="2684069" cy="1706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30534"/>
            <a:ext cx="2474686" cy="1677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1" y="3410577"/>
            <a:ext cx="2742723" cy="1829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50" y="3276600"/>
            <a:ext cx="2818087" cy="201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0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104E-6 L -0.16857 -0.43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5018 -0.4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45833 -0.42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5833 -0.13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546</Words>
  <Application>Microsoft Office PowerPoint</Application>
  <PresentationFormat>On-screen Show (4:3)</PresentationFormat>
  <Paragraphs>85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JS COM</cp:lastModifiedBy>
  <cp:revision>486</cp:revision>
  <dcterms:created xsi:type="dcterms:W3CDTF">2006-08-16T00:00:00Z</dcterms:created>
  <dcterms:modified xsi:type="dcterms:W3CDTF">2020-03-14T06:44:32Z</dcterms:modified>
</cp:coreProperties>
</file>