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7" r:id="rId2"/>
    <p:sldId id="278" r:id="rId3"/>
    <p:sldId id="272" r:id="rId4"/>
    <p:sldId id="261" r:id="rId5"/>
    <p:sldId id="262" r:id="rId6"/>
    <p:sldId id="263" r:id="rId7"/>
    <p:sldId id="264" r:id="rId8"/>
    <p:sldId id="283" r:id="rId9"/>
    <p:sldId id="265" r:id="rId10"/>
    <p:sldId id="281" r:id="rId11"/>
    <p:sldId id="286" r:id="rId12"/>
    <p:sldId id="268" r:id="rId13"/>
    <p:sldId id="269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DD"/>
    <a:srgbClr val="79DCFF"/>
    <a:srgbClr val="C5F0FF"/>
    <a:srgbClr val="E7F4D8"/>
    <a:srgbClr val="FFFFFF"/>
    <a:srgbClr val="25FF88"/>
    <a:srgbClr val="B4C016"/>
    <a:srgbClr val="0000FF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0" autoAdjust="0"/>
    <p:restoredTop sz="94595" autoAdjust="0"/>
  </p:normalViewPr>
  <p:slideViewPr>
    <p:cSldViewPr>
      <p:cViewPr varScale="1">
        <p:scale>
          <a:sx n="74" d="100"/>
          <a:sy n="74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07D4-B8AE-47DD-8512-E9EAE6E7BB0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8BDF-0076-400B-AB90-AAEE25D51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1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8BDF-0076-400B-AB90-AAEE25D51C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7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DDF2-BC7C-49C2-A555-80F110D59F9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2331660"/>
            <a:ext cx="5897451" cy="3657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9600" b="1" dirty="0">
              <a:ln w="13462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3352800"/>
            <a:ext cx="44196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12368"/>
              </p:ext>
            </p:extLst>
          </p:nvPr>
        </p:nvGraphicFramePr>
        <p:xfrm>
          <a:off x="3962400" y="2057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2057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4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28471"/>
            <a:ext cx="4038600" cy="1200329"/>
          </a:xfrm>
          <a:prstGeom prst="rect">
            <a:avLst/>
          </a:prstGeom>
          <a:solidFill>
            <a:srgbClr val="C1FF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95600"/>
            <a:ext cx="7315200" cy="584775"/>
          </a:xfrm>
          <a:prstGeom prst="rect">
            <a:avLst/>
          </a:prstGeom>
          <a:solidFill>
            <a:srgbClr val="B4C016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ভূপৃষ্টে কী ধরনের পরিবর্তন ঘটে লেখ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54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762000"/>
            <a:ext cx="34290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6324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কাকে বলে?</a:t>
            </a:r>
            <a:endParaRPr lang="en-US" sz="4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953000"/>
            <a:ext cx="6324600" cy="685800"/>
          </a:xfrm>
          <a:prstGeom prst="rect">
            <a:avLst/>
          </a:prstGeom>
          <a:solidFill>
            <a:srgbClr val="C1F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সুনামি কি?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733800"/>
            <a:ext cx="63246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 কি?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3581400"/>
            <a:ext cx="79248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সামাজিক জীবনে ভূমিকম্পের ক্ষয়-ক্ষতির প্রভাব লিখে আনবে।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914400"/>
            <a:ext cx="5715000" cy="1446550"/>
          </a:xfrm>
          <a:prstGeom prst="rect">
            <a:avLst/>
          </a:prstGeom>
          <a:solidFill>
            <a:srgbClr val="E7F4D8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610736" y="4191000"/>
            <a:ext cx="7923663" cy="2514600"/>
          </a:xfrm>
          <a:prstGeom prst="plaque">
            <a:avLst>
              <a:gd name="adj" fmla="val 798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00FF"/>
              </a:contourClr>
            </a:sp3d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 ধন্যবাদ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5" name="Picture 6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7" y="76200"/>
            <a:ext cx="68580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838200"/>
            <a:ext cx="5410200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endParaRPr lang="en-US" sz="3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মুছাদ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musadali1983@gmail.com</a:t>
            </a:r>
            <a:endParaRPr lang="en-US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404878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৪র্থ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9386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5562600" y="2133600"/>
            <a:ext cx="0" cy="3352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685800"/>
            <a:ext cx="0" cy="5867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2133600"/>
            <a:ext cx="0" cy="3352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6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066800"/>
            <a:ext cx="6858000" cy="1524000"/>
          </a:xfrm>
          <a:prstGeom prst="roundRect">
            <a:avLst>
              <a:gd name="adj" fmla="val 800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 ক্লিপটি দেখ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428354"/>
              </p:ext>
            </p:extLst>
          </p:nvPr>
        </p:nvGraphicFramePr>
        <p:xfrm>
          <a:off x="4114800" y="3733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733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1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1981200" y="3733800"/>
            <a:ext cx="5334000" cy="1676400"/>
          </a:xfrm>
          <a:prstGeom prst="snip2SameRect">
            <a:avLst>
              <a:gd name="adj1" fmla="val 1069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1219200"/>
            <a:ext cx="5029200" cy="1323439"/>
          </a:xfrm>
          <a:prstGeom prst="rect">
            <a:avLst/>
          </a:prstGeom>
          <a:solidFill>
            <a:srgbClr val="25FF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chemeClr val="accent2">
                <a:lumMod val="20000"/>
                <a:lumOff val="80000"/>
              </a:schemeClr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3124200"/>
            <a:ext cx="7696200" cy="281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ভূমিকম্পের সংজ্ঞা বলতে পারবে।</a:t>
            </a:r>
            <a:b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ভূমিকম্পের কারণ ব্যাখ্যা করতে পারবে।</a:t>
            </a:r>
            <a:b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ভূমিকম্পের ফলাফল বর্ণনা করতে 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33400"/>
            <a:ext cx="6019800" cy="12954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7200" dirty="0" smtClean="0"/>
          </a:p>
          <a:p>
            <a:pPr algn="ctr"/>
            <a:endParaRPr lang="bn-BD" sz="7200" dirty="0" smtClean="0"/>
          </a:p>
          <a:p>
            <a:pPr algn="ctr"/>
            <a:endParaRPr lang="bn-BD" sz="7200" dirty="0" smtClean="0"/>
          </a:p>
          <a:p>
            <a:pPr algn="ctr"/>
            <a:r>
              <a:rPr lang="bn-BD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algn="ctr"/>
            <a:endParaRPr lang="bn-BD" sz="7200" dirty="0" smtClean="0"/>
          </a:p>
          <a:p>
            <a:pPr algn="ctr"/>
            <a:endParaRPr lang="bn-BD" sz="7200" dirty="0" smtClean="0"/>
          </a:p>
          <a:p>
            <a:pPr algn="ctr"/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676400" y="2035314"/>
            <a:ext cx="6024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563"/>
            <a:r>
              <a:rPr lang="bn-BD" sz="4000" b="1" u="db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4000" b="1" u="db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89931"/>
            <a:ext cx="4572000" cy="95306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 কি?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160023"/>
            <a:ext cx="8534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পৃথিবী পৃষ্ঠ  যে ঝাকুনি বা কম্পনের সৃষ্টি হয় তাকে ভূমি কম্প বলে।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799"/>
            <a:ext cx="3810000" cy="2823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" y="1447799"/>
            <a:ext cx="3990975" cy="28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5 1.85185E-6 L 0.15399 0.09907 L 0.16962 1.85185E-6 L 0.18715 0.09907 L 0.20399 1.85185E-6 L 0.21979 0.09907 L 0.23715 1.85185E-6 L 0.25295 0.09907 L 0.27048 1.85185E-6 L 0.28732 0.09907 L 0.30295 1.85185E-6 L 0.32048 0.09907 L 0.33611 1.85185E-6 L 0.35312 0.09907 L 0.37048 1.85185E-6 L 0.38628 0.09907 L 0.40382 1.85185E-6 " pathEditMode="relative" rAng="0" ptsTypes="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4102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33400" y="2313870"/>
            <a:ext cx="1981200" cy="1519238"/>
          </a:xfrm>
          <a:prstGeom prst="cube">
            <a:avLst/>
          </a:prstGeom>
          <a:blipFill>
            <a:blip r:embed="rId3">
              <a:extLst/>
            </a:blip>
            <a:tile tx="0" ty="0" sx="100000" sy="100000" flip="none" algn="tl"/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352800" y="2743774"/>
            <a:ext cx="2133600" cy="1519238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648200"/>
            <a:ext cx="2971800" cy="769441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ঞ্চালন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2625" y="4572000"/>
            <a:ext cx="277177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57200"/>
            <a:ext cx="54864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693599"/>
              </p:ext>
            </p:extLst>
          </p:nvPr>
        </p:nvGraphicFramePr>
        <p:xfrm>
          <a:off x="6643989" y="295337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3989" y="295337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1459 L -0.2 -0.0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  <p:bldP spid="8" grpId="2" animBg="1"/>
      <p:bldP spid="6" grpId="0" animBg="1"/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1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352800"/>
            <a:ext cx="3200400" cy="707886"/>
          </a:xfrm>
          <a:prstGeom prst="rect">
            <a:avLst/>
          </a:prstGeom>
          <a:solidFill>
            <a:srgbClr val="C5F0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হিমবাহের প্রভাব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5110490" y="2869914"/>
            <a:ext cx="5105400" cy="584775"/>
          </a:xfrm>
          <a:prstGeom prst="rect">
            <a:avLst/>
          </a:prstGeom>
          <a:solidFill>
            <a:srgbClr val="E7F4D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বাষ্প, তাপ বিকিরণ, ভূগর্ভস্থ চাপ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51161"/>
              </p:ext>
            </p:extLst>
          </p:nvPr>
        </p:nvGraphicFramePr>
        <p:xfrm>
          <a:off x="5410200" y="191895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0200" y="191895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412321"/>
              </p:ext>
            </p:extLst>
          </p:nvPr>
        </p:nvGraphicFramePr>
        <p:xfrm>
          <a:off x="1600200" y="2133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2133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7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514189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76089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 ফাটল বা ধস, ভাঁজ এবং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গতি পথ পালটে যাওয়া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36694"/>
            <a:ext cx="3810000" cy="2747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0600" y="4684693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ভূপৃষ্টে অনেক সময় সাগর, পাহাড় ও দ্বীপের সৃষ্টি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04800"/>
            <a:ext cx="4572000" cy="923330"/>
          </a:xfrm>
          <a:prstGeom prst="rect">
            <a:avLst/>
          </a:prstGeom>
          <a:solidFill>
            <a:srgbClr val="79D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6693"/>
            <a:ext cx="3810000" cy="2747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6693"/>
            <a:ext cx="3881619" cy="27476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22106"/>
            <a:ext cx="3881619" cy="2762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58" y="1636692"/>
            <a:ext cx="3849742" cy="27476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57" y="1676400"/>
            <a:ext cx="3849743" cy="268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</TotalTime>
  <Words>147</Words>
  <Application>Microsoft Office PowerPoint</Application>
  <PresentationFormat>On-screen Show (4:3)</PresentationFormat>
  <Paragraphs>48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satish</dc:creator>
  <cp:lastModifiedBy>MGHS</cp:lastModifiedBy>
  <cp:revision>316</cp:revision>
  <dcterms:created xsi:type="dcterms:W3CDTF">2013-03-31T10:37:53Z</dcterms:created>
  <dcterms:modified xsi:type="dcterms:W3CDTF">2020-03-14T06:41:23Z</dcterms:modified>
</cp:coreProperties>
</file>