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6" r:id="rId7"/>
    <p:sldId id="264" r:id="rId8"/>
    <p:sldId id="270" r:id="rId9"/>
    <p:sldId id="271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828800" y="228600"/>
            <a:ext cx="5638800" cy="1524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শুভেচ্ছা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99379"/>
            <a:ext cx="9144000" cy="495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704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sz="5400" dirty="0" smtClean="0"/>
              <a:t>মুল্যায়ন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n-BD" sz="4400" dirty="0" smtClean="0"/>
              <a:t>কয়েকটি </a:t>
            </a:r>
            <a:r>
              <a:rPr lang="bn-BD" sz="4400" dirty="0" smtClean="0"/>
              <a:t>মাসাজিক </a:t>
            </a:r>
            <a:r>
              <a:rPr lang="bn-BD" sz="4400" dirty="0" smtClean="0"/>
              <a:t>নেটওয়া</a:t>
            </a:r>
            <a:r>
              <a:rPr lang="en-US" sz="4400" dirty="0" err="1" smtClean="0"/>
              <a:t>র্কের</a:t>
            </a:r>
            <a:r>
              <a:rPr lang="bn-BD" sz="4400" dirty="0" smtClean="0"/>
              <a:t> </a:t>
            </a:r>
            <a:r>
              <a:rPr lang="en-US" sz="4400" dirty="0" err="1" smtClean="0"/>
              <a:t>নাম</a:t>
            </a:r>
            <a:r>
              <a:rPr lang="en-US" sz="4400" dirty="0" smtClean="0"/>
              <a:t> </a:t>
            </a:r>
            <a:r>
              <a:rPr lang="bn-BD" sz="4400" dirty="0" smtClean="0"/>
              <a:t>বল</a:t>
            </a:r>
            <a:r>
              <a:rPr lang="bn-BD" sz="4400" dirty="0" smtClean="0"/>
              <a:t>।</a:t>
            </a:r>
            <a:endParaRPr lang="en-US" sz="44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bn-BD" sz="4400" dirty="0" smtClean="0"/>
              <a:t>মাসাজিক</a:t>
            </a:r>
            <a:r>
              <a:rPr lang="en-US" sz="4400" dirty="0" smtClean="0"/>
              <a:t> </a:t>
            </a:r>
            <a:r>
              <a:rPr lang="en-US" sz="4400" dirty="0" err="1" smtClean="0"/>
              <a:t>নেটওয়ার্কের</a:t>
            </a:r>
            <a:r>
              <a:rPr lang="en-US" sz="4400" dirty="0" smtClean="0"/>
              <a:t>  </a:t>
            </a:r>
            <a:r>
              <a:rPr lang="en-US" sz="4400" dirty="0" err="1" smtClean="0"/>
              <a:t>সুবিধা</a:t>
            </a:r>
            <a:r>
              <a:rPr lang="en-US" sz="4400" dirty="0" smtClean="0"/>
              <a:t> </a:t>
            </a:r>
            <a:r>
              <a:rPr lang="en-US" sz="4400" dirty="0" err="1" smtClean="0"/>
              <a:t>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|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123910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5715000" cy="2087562"/>
          </a:xfrm>
        </p:spPr>
        <p:txBody>
          <a:bodyPr>
            <a:normAutofit/>
          </a:bodyPr>
          <a:lstStyle/>
          <a:p>
            <a:r>
              <a:rPr lang="bn-BD" sz="6000" dirty="0" smtClean="0"/>
              <a:t>বাড়ির কাজ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7999"/>
            <a:ext cx="7772400" cy="2971801"/>
          </a:xfrm>
        </p:spPr>
        <p:txBody>
          <a:bodyPr/>
          <a:lstStyle/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সামাজিক যোগাযোগ সাইটে আসক্তি  কমাতে 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প্রয়োজন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6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38200" y="2105561"/>
            <a:ext cx="7467600" cy="26468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05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38600" cy="3124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rgbClr val="0070C0"/>
                </a:solidFill>
              </a:rPr>
              <a:t>সাবিনা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ইয়াসমিন</a:t>
            </a:r>
            <a:endParaRPr lang="bn-BD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0070C0"/>
                </a:solidFill>
              </a:rPr>
              <a:t>সহ</a:t>
            </a:r>
            <a:r>
              <a:rPr lang="bn-BD" sz="3200" dirty="0" smtClean="0">
                <a:solidFill>
                  <a:srgbClr val="0070C0"/>
                </a:solidFill>
              </a:rPr>
              <a:t>কা</a:t>
            </a:r>
            <a:r>
              <a:rPr lang="en-US" sz="3200" dirty="0" err="1" smtClean="0">
                <a:solidFill>
                  <a:srgbClr val="0070C0"/>
                </a:solidFill>
              </a:rPr>
              <a:t>রি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bn-BD" sz="3200" dirty="0" smtClean="0">
                <a:solidFill>
                  <a:srgbClr val="0070C0"/>
                </a:solidFill>
              </a:rPr>
              <a:t>শিক্ষক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solidFill>
                  <a:srgbClr val="0070C0"/>
                </a:solidFill>
                <a:latin typeface="Lekhani" pitchFamily="2" charset="0"/>
              </a:rPr>
              <a:t>নাফানগর</a:t>
            </a:r>
            <a:r>
              <a:rPr lang="en-US" sz="3200" dirty="0" smtClean="0">
                <a:solidFill>
                  <a:srgbClr val="0070C0"/>
                </a:solidFill>
                <a:latin typeface="Lekhani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Lekhani" pitchFamily="2" charset="0"/>
              </a:rPr>
              <a:t>দাখিল</a:t>
            </a:r>
            <a:r>
              <a:rPr lang="en-US" sz="3200" dirty="0" smtClean="0">
                <a:solidFill>
                  <a:srgbClr val="0070C0"/>
                </a:solidFill>
                <a:latin typeface="Lekhani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Lekhani" pitchFamily="2" charset="0"/>
              </a:rPr>
              <a:t>মাদ্রাসা</a:t>
            </a:r>
            <a:endParaRPr lang="bn-BD" sz="3200" dirty="0" smtClean="0">
              <a:solidFill>
                <a:srgbClr val="0070C0"/>
              </a:solidFill>
              <a:latin typeface="Lekhani" pitchFamily="2" charset="0"/>
            </a:endParaRPr>
          </a:p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</a:rPr>
              <a:t>বোচাগঞ্জ,দিনাজপুর</a:t>
            </a: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0070C0"/>
                </a:solidFill>
              </a:rPr>
              <a:t>আই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ডি</a:t>
            </a:r>
            <a:r>
              <a:rPr lang="en-US" sz="3200" smtClean="0">
                <a:solidFill>
                  <a:srgbClr val="0070C0"/>
                </a:solidFill>
              </a:rPr>
              <a:t> -২৬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57400"/>
            <a:ext cx="35052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</a:rPr>
              <a:t>দশম – শ্রেণী</a:t>
            </a:r>
          </a:p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</a:rPr>
              <a:t>বিষয়- তথ্য ও যোগাযোগ প্রযুক্তি</a:t>
            </a:r>
          </a:p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</a:rPr>
              <a:t>সময়-৪৫ মিনিট</a:t>
            </a:r>
          </a:p>
          <a:p>
            <a:pPr>
              <a:buNone/>
            </a:pPr>
            <a:r>
              <a:rPr lang="bn-BD" sz="3200" dirty="0" smtClean="0">
                <a:solidFill>
                  <a:srgbClr val="0070C0"/>
                </a:solidFill>
              </a:rPr>
              <a:t>তাং ১</a:t>
            </a:r>
            <a:r>
              <a:rPr lang="en-US" sz="3200" dirty="0" smtClean="0">
                <a:solidFill>
                  <a:srgbClr val="0070C0"/>
                </a:solidFill>
              </a:rPr>
              <a:t>২</a:t>
            </a:r>
            <a:r>
              <a:rPr lang="bn-BD" sz="3200" dirty="0" smtClean="0">
                <a:solidFill>
                  <a:srgbClr val="0070C0"/>
                </a:solidFill>
              </a:rPr>
              <a:t>-০৩-২০২০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4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ownloads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677400" cy="88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192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পাঠের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শিরোনাম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895600"/>
            <a:ext cx="6172200" cy="3230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err="1" smtClean="0">
                <a:solidFill>
                  <a:schemeClr val="accent1"/>
                </a:solidFill>
              </a:rPr>
              <a:t>সামাজিক</a:t>
            </a:r>
            <a:r>
              <a:rPr lang="en-US" sz="6000" dirty="0" smtClean="0">
                <a:solidFill>
                  <a:schemeClr val="accent1"/>
                </a:solidFill>
              </a:rPr>
              <a:t> </a:t>
            </a:r>
            <a:r>
              <a:rPr lang="en-US" sz="6000" dirty="0" err="1" smtClean="0">
                <a:solidFill>
                  <a:schemeClr val="accent1"/>
                </a:solidFill>
              </a:rPr>
              <a:t>নেট</a:t>
            </a:r>
            <a:r>
              <a:rPr lang="bn-BD" sz="6000" dirty="0" smtClean="0">
                <a:solidFill>
                  <a:schemeClr val="accent1"/>
                </a:solidFill>
              </a:rPr>
              <a:t>ওয়</a:t>
            </a:r>
            <a:r>
              <a:rPr lang="en-US" sz="6000" dirty="0" smtClean="0">
                <a:solidFill>
                  <a:schemeClr val="accent1"/>
                </a:solidFill>
              </a:rPr>
              <a:t>া</a:t>
            </a:r>
            <a:r>
              <a:rPr lang="bn-BD" sz="6000" dirty="0" smtClean="0">
                <a:solidFill>
                  <a:schemeClr val="accent1"/>
                </a:solidFill>
              </a:rPr>
              <a:t>র্কে</a:t>
            </a:r>
            <a:r>
              <a:rPr lang="en-US" sz="6000" dirty="0" smtClean="0">
                <a:solidFill>
                  <a:schemeClr val="accent1"/>
                </a:solidFill>
              </a:rPr>
              <a:t> আ</a:t>
            </a:r>
            <a:r>
              <a:rPr lang="bn-BD" sz="6000" dirty="0" smtClean="0">
                <a:solidFill>
                  <a:schemeClr val="accent1"/>
                </a:solidFill>
              </a:rPr>
              <a:t>সক্তি</a:t>
            </a:r>
            <a:r>
              <a:rPr lang="bn-BD" dirty="0" smtClean="0">
                <a:solidFill>
                  <a:schemeClr val="accent1"/>
                </a:solidFill>
              </a:rPr>
              <a:t>।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6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ফেসবুক সতর্কতা  কি বলতে পারবে।</a:t>
            </a:r>
          </a:p>
          <a:p>
            <a:r>
              <a:rPr lang="bn-BD" dirty="0" smtClean="0"/>
              <a:t>সামাজিক নেটওয়ার্কআসক্তি থেকে মুক্তির উপায় বলতে পারবে।</a:t>
            </a:r>
          </a:p>
          <a:p>
            <a:r>
              <a:rPr lang="bn-BD" dirty="0" smtClean="0"/>
              <a:t>সামাজিক </a:t>
            </a:r>
            <a:r>
              <a:rPr lang="bn-BD" dirty="0" smtClean="0"/>
              <a:t>নেটওয়া</a:t>
            </a:r>
            <a:r>
              <a:rPr lang="en-US" dirty="0" err="1" smtClean="0"/>
              <a:t>র্ক</a:t>
            </a:r>
            <a:r>
              <a:rPr lang="en-US" dirty="0" smtClean="0"/>
              <a:t> </a:t>
            </a:r>
            <a:r>
              <a:rPr lang="bn-BD" dirty="0" smtClean="0"/>
              <a:t>ব্যবহার </a:t>
            </a:r>
            <a:r>
              <a:rPr lang="bn-BD" dirty="0" smtClean="0"/>
              <a:t>করতে কি সতর্কতা অবলম্বন </a:t>
            </a:r>
            <a:r>
              <a:rPr lang="bn-BD" dirty="0" smtClean="0"/>
              <a:t>কর</a:t>
            </a:r>
            <a:r>
              <a:rPr lang="en-US" dirty="0" err="1" smtClean="0"/>
              <a:t>বে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bn-BD" dirty="0" smtClean="0"/>
              <a:t>পারবে</a:t>
            </a:r>
            <a:r>
              <a:rPr lang="bn-BD" dirty="0" smtClean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98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OEL\Desktop\g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381001"/>
            <a:ext cx="4190999" cy="52577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C:\Users\DOEL\Desktop\Taher folder\erterte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1001"/>
            <a:ext cx="4114800" cy="52577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1066800" y="5943600"/>
            <a:ext cx="2362200" cy="685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 </a:t>
            </a:r>
            <a:r>
              <a:rPr lang="en-US" sz="3200" dirty="0" err="1" smtClean="0"/>
              <a:t>ফেসবুক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5638800" y="5943600"/>
            <a:ext cx="2362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 </a:t>
            </a:r>
            <a:r>
              <a:rPr lang="en-US" sz="3200" dirty="0" err="1" smtClean="0"/>
              <a:t>গুগল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60900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914400"/>
            <a:ext cx="4648200" cy="838200"/>
          </a:xfrm>
        </p:spPr>
        <p:txBody>
          <a:bodyPr>
            <a:normAutofit fontScale="90000"/>
          </a:bodyPr>
          <a:lstStyle/>
          <a:p>
            <a:r>
              <a:rPr lang="bn-BD" sz="5300" dirty="0" smtClean="0"/>
              <a:t>একক</a:t>
            </a:r>
            <a:r>
              <a:rPr lang="en-US" sz="5300" dirty="0" smtClean="0"/>
              <a:t>  </a:t>
            </a:r>
            <a:r>
              <a:rPr lang="bn-BD" sz="5300" dirty="0" smtClean="0"/>
              <a:t>কাজ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371600" y="2209800"/>
            <a:ext cx="70866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 </a:t>
            </a:r>
            <a:r>
              <a:rPr lang="en-US" sz="4400" dirty="0" err="1" smtClean="0"/>
              <a:t>নেটওয়াক</a:t>
            </a:r>
            <a:r>
              <a:rPr lang="en-US" sz="4400" dirty="0" smtClean="0"/>
              <a:t> </a:t>
            </a:r>
            <a:r>
              <a:rPr lang="en-US" sz="4400" dirty="0" err="1" smtClean="0"/>
              <a:t>আসক্তির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মাধ্যমগুলো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42451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:\Taher folder\পট্বািইাআ্িা্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2" y="381000"/>
            <a:ext cx="3657598" cy="2514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H:\Taher folder\বা্বা্বআবা্ব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4650" y="316229"/>
            <a:ext cx="3705448" cy="26555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C:\Users\User\Documents\Desktop\টচচপচপটচপটচপট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3" y="3352800"/>
            <a:ext cx="3657597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C:\Users\User\Documents\Desktop\া্বা্বা্বআব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260" y="3352801"/>
            <a:ext cx="3888816" cy="266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95600" y="304800"/>
            <a:ext cx="3581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</a:t>
            </a:r>
            <a:r>
              <a:rPr lang="en-US" sz="4000" dirty="0" err="1" smtClean="0"/>
              <a:t>দলীয়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1447800" y="2362200"/>
            <a:ext cx="6553200" cy="327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 </a:t>
            </a:r>
            <a:r>
              <a:rPr lang="en-US" sz="4000" dirty="0" err="1" smtClean="0"/>
              <a:t>আসক্তির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কুফল্গুলো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?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119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পরিচিতি</vt:lpstr>
      <vt:lpstr>Slide 3</vt:lpstr>
      <vt:lpstr> পাঠের শিরোনাম</vt:lpstr>
      <vt:lpstr>শিখনফল</vt:lpstr>
      <vt:lpstr>Slide 6</vt:lpstr>
      <vt:lpstr>একক  কাজ </vt:lpstr>
      <vt:lpstr>Slide 8</vt:lpstr>
      <vt:lpstr>Slide 9</vt:lpstr>
      <vt:lpstr>মুল্যায়ন</vt:lpstr>
      <vt:lpstr>বাড়ির কাজ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91</cp:revision>
  <dcterms:created xsi:type="dcterms:W3CDTF">2006-08-16T00:00:00Z</dcterms:created>
  <dcterms:modified xsi:type="dcterms:W3CDTF">2020-03-14T04:20:08Z</dcterms:modified>
</cp:coreProperties>
</file>