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>
      <p:cViewPr varScale="1">
        <p:scale>
          <a:sx n="74" d="100"/>
          <a:sy n="74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3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5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0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6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3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68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8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4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90F8-2CCD-444C-AF34-3091E2E7718D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EFA9C-B170-4300-BB22-5B7E023F9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9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স্বাগতম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09800"/>
            <a:ext cx="5105400" cy="3733800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26" y="1219199"/>
            <a:ext cx="9140505" cy="770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1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484907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শিক্ষক পারিচিতি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1676400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মোঃ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মুর্শিদ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আলম</a:t>
            </a:r>
            <a:endParaRPr lang="en-US" sz="3600" dirty="0" smtClean="0"/>
          </a:p>
          <a:p>
            <a:r>
              <a:rPr lang="en-US" sz="3600" dirty="0" err="1" smtClean="0"/>
              <a:t>সহকারি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r>
              <a:rPr lang="en-US" sz="3600" dirty="0" smtClean="0"/>
              <a:t>( </a:t>
            </a:r>
            <a:r>
              <a:rPr lang="en-US" sz="3600" dirty="0" err="1" smtClean="0"/>
              <a:t>সমাজ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বিজ্ঞান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মহিষলেটী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দাখিল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মাদ্রাসা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927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পাঠপরিচিতি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743200" lvl="6" indent="0">
              <a:buNone/>
            </a:pP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শ্রেণী</a:t>
            </a:r>
            <a:r>
              <a:rPr lang="bn-IN" dirty="0" smtClean="0"/>
              <a:t>-সপ্তম</a:t>
            </a:r>
          </a:p>
          <a:p>
            <a:r>
              <a:rPr lang="bn-IN" dirty="0" smtClean="0"/>
              <a:t>বিষয়-বিজ্ঞান</a:t>
            </a:r>
          </a:p>
          <a:p>
            <a:r>
              <a:rPr lang="bn-IN" dirty="0" smtClean="0"/>
              <a:t>অধ্যায়- ২ পরিবেশ দুষন।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5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84017"/>
            <a:ext cx="3038475" cy="2181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26904"/>
            <a:ext cx="2705100" cy="1695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366279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4" y="2465242"/>
            <a:ext cx="2828925" cy="1619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113" y="2256990"/>
            <a:ext cx="3467100" cy="19894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389" y="4495800"/>
            <a:ext cx="2847975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014" y="2452686"/>
            <a:ext cx="3000375" cy="19526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532" y="4201821"/>
            <a:ext cx="2857500" cy="1600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4456615"/>
            <a:ext cx="31432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8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ঘোষনা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sz="3600" dirty="0" err="1" smtClean="0"/>
              <a:t>পরিবেশ</a:t>
            </a:r>
            <a:r>
              <a:rPr lang="en-US" sz="3600" dirty="0" smtClean="0"/>
              <a:t> </a:t>
            </a:r>
            <a:r>
              <a:rPr lang="en-US" sz="3600" dirty="0" err="1" smtClean="0"/>
              <a:t>দুষ</a:t>
            </a:r>
            <a:r>
              <a:rPr lang="en-US" sz="3600" dirty="0" err="1"/>
              <a:t>ন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81000" y="2320231"/>
            <a:ext cx="8229600" cy="4525963"/>
          </a:xfrm>
        </p:spPr>
        <p:txBody>
          <a:bodyPr/>
          <a:lstStyle/>
          <a:p>
            <a:r>
              <a:rPr lang="bn-IN" dirty="0" smtClean="0"/>
              <a:t>পরিবেশ দুষন কি ? তা বলতে পারবে</a:t>
            </a:r>
          </a:p>
          <a:p>
            <a:r>
              <a:rPr lang="as-IN" dirty="0" smtClean="0"/>
              <a:t>পরিবেশ দুষ</a:t>
            </a:r>
            <a:r>
              <a:rPr lang="bn-IN" dirty="0" smtClean="0"/>
              <a:t>নের কারন ব্যাখ্যা করতে </a:t>
            </a:r>
          </a:p>
          <a:p>
            <a:r>
              <a:rPr lang="bn-IN" dirty="0"/>
              <a:t>পরিবেশ দুষনের </a:t>
            </a:r>
            <a:r>
              <a:rPr lang="bn-IN" dirty="0" smtClean="0"/>
              <a:t>প্রভাব বলতে</a:t>
            </a:r>
            <a:r>
              <a:rPr lang="en-US" dirty="0" smtClean="0"/>
              <a:t> </a:t>
            </a:r>
            <a:r>
              <a:rPr lang="en-US" dirty="0" err="1" smtClean="0"/>
              <a:t>পা</a:t>
            </a:r>
            <a:r>
              <a:rPr lang="en-US" dirty="0" err="1"/>
              <a:t>র</a:t>
            </a:r>
            <a:r>
              <a:rPr lang="bn-IN" dirty="0" smtClean="0"/>
              <a:t>বে ।</a:t>
            </a:r>
            <a:endParaRPr lang="bn-IN" sz="3200" dirty="0" smtClean="0"/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14654" y="16764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5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95400" y="12192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ক।শব্দ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দুষনের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দুইটি</a:t>
            </a:r>
            <a:r>
              <a:rPr lang="en-US" sz="4000" dirty="0" smtClean="0">
                <a:solidFill>
                  <a:srgbClr val="0070C0"/>
                </a:solidFill>
              </a:rPr>
              <a:t>  </a:t>
            </a:r>
            <a:r>
              <a:rPr lang="en-US" sz="4000" dirty="0" err="1" smtClean="0">
                <a:solidFill>
                  <a:srgbClr val="0070C0"/>
                </a:solidFill>
              </a:rPr>
              <a:t>কারন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লিখ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0070C0"/>
                </a:solidFill>
              </a:rPr>
              <a:t>খ ।</a:t>
            </a:r>
            <a:r>
              <a:rPr lang="en-US" sz="4000" dirty="0" err="1" smtClean="0">
                <a:solidFill>
                  <a:srgbClr val="0070C0"/>
                </a:solidFill>
              </a:rPr>
              <a:t>পানি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দুষনের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দুইটি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কারন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লিখ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0"/>
            <a:ext cx="4541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দলীয় কাজ </a:t>
            </a:r>
            <a:r>
              <a:rPr lang="bn-IN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মুল্যায়ন-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ক।বায়ু কি ভাবে দূষিত হয় ।</a:t>
            </a:r>
          </a:p>
          <a:p>
            <a:pPr marL="0" indent="0">
              <a:buNone/>
            </a:pPr>
            <a:r>
              <a:rPr lang="bn-IN" dirty="0" smtClean="0"/>
              <a:t>খ। পানি দুষনের ফলে কোন কোন রোগ ব্যধী</a:t>
            </a:r>
          </a:p>
          <a:p>
            <a:pPr marL="0" indent="0">
              <a:buNone/>
            </a:pPr>
            <a:r>
              <a:rPr lang="bn-IN" smtClean="0"/>
              <a:t>হয় 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905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7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বা</a:t>
            </a:r>
            <a:r>
              <a:rPr lang="bn-IN" dirty="0" smtClean="0">
                <a:solidFill>
                  <a:srgbClr val="002060"/>
                </a:solidFill>
              </a:rPr>
              <a:t>ড়ির </a:t>
            </a:r>
            <a:r>
              <a:rPr lang="bn-IN" dirty="0" smtClean="0">
                <a:solidFill>
                  <a:srgbClr val="002060"/>
                </a:solidFill>
              </a:rPr>
              <a:t>কাজ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তোমার</a:t>
            </a:r>
            <a:r>
              <a:rPr lang="en-US" dirty="0" smtClean="0"/>
              <a:t> </a:t>
            </a:r>
            <a:r>
              <a:rPr lang="en-US" dirty="0" err="1" smtClean="0"/>
              <a:t>চার</a:t>
            </a:r>
            <a:r>
              <a:rPr lang="en-US" dirty="0" smtClean="0"/>
              <a:t> </a:t>
            </a:r>
            <a:r>
              <a:rPr lang="en-US" dirty="0" err="1" smtClean="0"/>
              <a:t>পাশের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উপায়ে</a:t>
            </a:r>
            <a:r>
              <a:rPr lang="en-US" dirty="0" smtClean="0"/>
              <a:t> </a:t>
            </a:r>
            <a:r>
              <a:rPr lang="en-US" dirty="0" err="1" smtClean="0"/>
              <a:t>মানব</a:t>
            </a:r>
            <a:r>
              <a:rPr lang="en-US" dirty="0" smtClean="0"/>
              <a:t> </a:t>
            </a:r>
            <a:r>
              <a:rPr lang="en-US" dirty="0" err="1" smtClean="0"/>
              <a:t>জীবনের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দুষনের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বর্ননা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endParaRPr lang="bn-IN" dirty="0" smtClean="0"/>
          </a:p>
        </p:txBody>
      </p:sp>
    </p:spTree>
    <p:extLst>
      <p:ext uri="{BB962C8B-B14F-4D97-AF65-F5344CB8AC3E}">
        <p14:creationId xmlns:p14="http://schemas.microsoft.com/office/powerpoint/2010/main" val="97869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438400"/>
            <a:ext cx="69342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 smtClean="0"/>
              <a:t>সবাই কে ধ</a:t>
            </a:r>
            <a:r>
              <a:rPr lang="en-US" sz="6000" dirty="0" err="1" smtClean="0"/>
              <a:t>ন্যবাদ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613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104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স্বাগতম</vt:lpstr>
      <vt:lpstr>PowerPoint Presentation</vt:lpstr>
      <vt:lpstr>পাঠপরিচিতি</vt:lpstr>
      <vt:lpstr>PowerPoint Presentation</vt:lpstr>
      <vt:lpstr>পাঠ ঘোষনা- পরিবেশ দুষন</vt:lpstr>
      <vt:lpstr>PowerPoint Presentation</vt:lpstr>
      <vt:lpstr>মুল্যায়ন-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MOSTOFA KAMAL</dc:creator>
  <cp:lastModifiedBy>MOSTOFA KAMAL</cp:lastModifiedBy>
  <cp:revision>44</cp:revision>
  <dcterms:created xsi:type="dcterms:W3CDTF">2020-03-08T06:04:27Z</dcterms:created>
  <dcterms:modified xsi:type="dcterms:W3CDTF">2020-03-14T04:55:08Z</dcterms:modified>
</cp:coreProperties>
</file>