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7" autoAdjust="0"/>
  </p:normalViewPr>
  <p:slideViewPr>
    <p:cSldViewPr showGuides="1">
      <p:cViewPr varScale="1">
        <p:scale>
          <a:sx n="53" d="100"/>
          <a:sy n="53" d="100"/>
        </p:scale>
        <p:origin x="124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1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1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3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1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5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2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2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4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7333-896F-4E9E-96F1-F2EB9F20C65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A481-2242-4D17-9070-7791E09C1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159844"/>
            <a:ext cx="9410700" cy="65088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12573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0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মহশীন আলী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শিক্ষক(জীববিজ্ঞান)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ভাণ্ডারখণ্ড উচ্চ বিদ্যালয়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বোচাগঞ্জ – দিনাজপুর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মোবাঃ০১৭৩৫৩১৭৮১৮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জীববিজ্ঞন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আধ্যায়ঃ দ্বিতীয়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০৯/০৩/২০২০ ইং ।</a:t>
            </a:r>
          </a:p>
          <a:p>
            <a:pPr marL="0" indent="0">
              <a:buNone/>
            </a:pP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1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9" y="0"/>
            <a:ext cx="7062019" cy="46863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314700" y="857250"/>
            <a:ext cx="1028700" cy="55245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762500" y="400664"/>
            <a:ext cx="26670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56919" y="1133475"/>
            <a:ext cx="3072581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28194" y="1909916"/>
            <a:ext cx="3587006" cy="223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956794" y="2652866"/>
            <a:ext cx="3358406" cy="204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444248" y="116297"/>
            <a:ext cx="1565787" cy="614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44248" y="91101"/>
            <a:ext cx="2214717" cy="61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 /পেয়ালা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15200" y="1761511"/>
            <a:ext cx="2343765" cy="562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87431" y="907179"/>
            <a:ext cx="1565787" cy="614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58100" y="880602"/>
            <a:ext cx="1485900" cy="623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কিশমিশ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81900" y="1761511"/>
            <a:ext cx="1905000" cy="583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সেমাই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58100" y="2552393"/>
            <a:ext cx="2000865" cy="515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95585" y="2584502"/>
            <a:ext cx="2628900" cy="515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চিনি মিশ্রিত দুধ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-13519" y="4771718"/>
            <a:ext cx="664291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দেখতে জীব কোষের কোন অংশের মত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5300" y="4876800"/>
            <a:ext cx="56007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6" r="25742" b="13499"/>
          <a:stretch/>
        </p:blipFill>
        <p:spPr>
          <a:xfrm>
            <a:off x="4076699" y="800101"/>
            <a:ext cx="4052425" cy="384809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590800" y="5257800"/>
            <a:ext cx="6743700" cy="13335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 গঠন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4100" y="228600"/>
            <a:ext cx="73533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বলতে পারবে 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295400"/>
            <a:ext cx="11087100" cy="541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। নিউক্লিয়াস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পারবে ।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২ । এর আকার আকৃতি সম্পর্কে বলতে পারবে ।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৩  ।নিউক্লিয়াস কে কয়টি অংশে বিভক্ত করা যায় ও কী কী তা বলতে পারবে ।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৪ । এর বিভিন্ন অংশের বর্ণনা করতে পারবে ।</a:t>
            </a:r>
          </a:p>
          <a:p>
            <a:pPr algn="ctr"/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6" r="25742" b="13499"/>
          <a:stretch/>
        </p:blipFill>
        <p:spPr>
          <a:xfrm>
            <a:off x="3687" y="304800"/>
            <a:ext cx="4052425" cy="4191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4247" y="4450082"/>
            <a:ext cx="4061028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38300" y="2354581"/>
            <a:ext cx="2819400" cy="457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8000" y="4000500"/>
            <a:ext cx="14097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752850" y="1562100"/>
            <a:ext cx="70485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48100" y="2964181"/>
            <a:ext cx="4191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457700" y="1295400"/>
            <a:ext cx="34671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অংশটির নাম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6700" y="5334000"/>
            <a:ext cx="3838575" cy="876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247" y="5334000"/>
            <a:ext cx="818535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জীবকোষের প্রোটোপ্লাজমে নিদিষ্ট পর্দাঘেরা ক্রোমোজোম বহনকারী যে গোলাকার, ডিম্বাকার বা নলাকার অঙ্গ দেখা যায় তাকে নিউক্লিয়াস বলে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050" y="5338916"/>
            <a:ext cx="790575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কোষে এটি থাকেনা এবং এর কাজ কী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247" y="5334000"/>
            <a:ext cx="9404553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সিভকোষ এবং লোহিত রক্তকণিকায় এটি থাকেনা । বংশগতির বৈশিষ্ট্য, বিপাকক্রিয়া সহ সকল ক্রিয়া-বিক্রিয়া  নিয়ন্ত্রণ করে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247" y="5324168"/>
            <a:ext cx="9144000" cy="1381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 কয়টি অংশ নিয়ে গঠিত ও কী কী ব্যাখা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0447" y="5288943"/>
            <a:ext cx="12147753" cy="1391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নিউক্লিয়াসকে ৫টি অংশেভাগ করা যায়  যথা- নিউক্লিয়ার পর্দা বা ঝিল্লি, নিউক্লিওপ্লাজম,নিউক্লিওলাস,নিউক্লিয়ার রেটিকুলাম এবং নিউক্লিয়ার রন্ধ্র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495800" y="1332271"/>
            <a:ext cx="33528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পর্দা বা ঝিল্লি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603" y="5301640"/>
            <a:ext cx="12042058" cy="1391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পর্দা কী এবং এর গঠন উপাদান গুলি কী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247" y="5296636"/>
            <a:ext cx="12042058" cy="1456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নিউক্লিয়াসকে ঘিরে যে ঝিল্লি থাকে তাকে নিউক্লিয়ার ঝিল্লি বলে । এটি দুই স্তর বিশিষ্ট । এটি লিপিড ও প্রোটিন দ্বারা গঠিত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457700" y="3810000"/>
            <a:ext cx="3352801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অংশটির নাম কী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72000" y="3810000"/>
            <a:ext cx="3124200" cy="640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রন্ধ্র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45398" y="5381929"/>
            <a:ext cx="119253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রন্ধ্র কী এবং এর কাজ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9062" y="5442650"/>
            <a:ext cx="12039600" cy="1266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ঝিল্লিতে মাঝে মাঝে যে ছিদ্র থাকে তাকে নিউক্লিয়ার রন্ধ্র বলে । এর মাধ্যমে নিউক্লিয় ও সাইটোপ্লাজমিয় বস্তু চলাচল করে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419599" y="2786216"/>
            <a:ext cx="3352801" cy="693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অংশটির নাম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83510" y="2768397"/>
            <a:ext cx="3200400" cy="693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নিউক্লিওপ্লাজম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6212" y="5287066"/>
            <a:ext cx="11925300" cy="1229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নিউক্লিওপ্লাজম কী এবং কী দ্বারা গঠিত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449" y="5350236"/>
            <a:ext cx="11908706" cy="1181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ঝিল্লির ভিতরে জেলির মতো যে রস থাকে তাকে নিউক্লিওপ্লাজম বলে । এটি নিউক্লিক এসিড,প্রোটিন,উৎসেচক ও খনিজ লবন নিয়ে গঠিত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0" y="2095500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অংশটির নাম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572000" y="2140485"/>
            <a:ext cx="3276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নিউক্লিওলাস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1088" y="5305750"/>
            <a:ext cx="11791949" cy="1200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নিউক্লিওলাস কী এটি কী দ্বারা তৈরি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482" y="5332788"/>
            <a:ext cx="11925300" cy="1181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নিউক্লিওপ্লাজমে যে গোলাকার বস্তু ক্রোমোজোমের সাথে যুক্ত থাকে তাকে নিউক্লিওলাস বলে । এটি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RNA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প্রোটিন দিয়ে তৈরি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67200" y="304799"/>
            <a:ext cx="3505200" cy="762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অংশটির নাম কী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267200" y="304799"/>
            <a:ext cx="3429000" cy="762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রেটিকুলাম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56920" y="5283623"/>
            <a:ext cx="11925300" cy="1388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নিউক্লিয়ার রেটিকুলাম বা ক্রোমাটিন জালিকা কী ? এর কাজ কী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-25195" y="5302752"/>
            <a:ext cx="11899287" cy="1458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নিউক্লিওপ্লাজমে সরু সুতার মতো বা ফিতার মতো যে কুণ্ডলী পাকানো অংশ দেখা যায় তাকে ক্রোমাটিজালিকা বলে । ক্রোমোজোমে অবস্থিত জিনগুলো বংশগতির বৈশিষ্ট্য গুলি এক প্রজন্ম থেকে আরেক প্রজন্মে বহন করে নিয়ে যায়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" grpId="0" animBg="1"/>
      <p:bldP spid="5" grpId="0" animBg="1"/>
      <p:bldP spid="6" grpId="0" animBg="1"/>
      <p:bldP spid="7" grpId="0" animBg="1"/>
      <p:bldP spid="8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800100"/>
            <a:ext cx="9372600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নিউক্লিয়াস কী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। এর কয়টি অংশ ও কী কী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একে কোষের প্রাণকেন্দ্র বলা হয় কেন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নিউক্লিয়াসের কোন অংশটি বংশগতির বৈশিষ্ট্য বহন করে ? 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206" y="4305300"/>
            <a:ext cx="12180794" cy="25527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 প্রাণকেন্দ্রের চিহ্ণিত চিত্র অংকন কর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736770" cy="39243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5867400" y="1"/>
            <a:ext cx="5981700" cy="403859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35574">
            <a:off x="4351806" y="3198420"/>
            <a:ext cx="4572000" cy="2667000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rtlCol="0">
            <a:prstTxWarp prst="textCurve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9600" b="1" dirty="0" err="1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3818"/>
            <a:ext cx="1583388" cy="179369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5400000">
            <a:off x="4454253" y="651148"/>
            <a:ext cx="1975395" cy="4178300"/>
            <a:chOff x="2661194" y="1250561"/>
            <a:chExt cx="1975395" cy="41783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89" r="10925"/>
            <a:stretch/>
          </p:blipFill>
          <p:spPr>
            <a:xfrm>
              <a:off x="2661194" y="1250561"/>
              <a:ext cx="1905001" cy="41783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/>
            <a:srcRect l="78042" t="20848" r="5933" b="60932"/>
            <a:stretch/>
          </p:blipFill>
          <p:spPr>
            <a:xfrm rot="1976228">
              <a:off x="3834951" y="2523042"/>
              <a:ext cx="801638" cy="98076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7661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426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DOEL</dc:creator>
  <cp:lastModifiedBy>DOEL</cp:lastModifiedBy>
  <cp:revision>57</cp:revision>
  <dcterms:created xsi:type="dcterms:W3CDTF">2020-03-08T05:41:05Z</dcterms:created>
  <dcterms:modified xsi:type="dcterms:W3CDTF">2020-03-14T06:42:47Z</dcterms:modified>
</cp:coreProperties>
</file>