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0" r:id="rId2"/>
    <p:sldId id="339" r:id="rId3"/>
    <p:sldId id="312" r:id="rId4"/>
    <p:sldId id="320" r:id="rId5"/>
    <p:sldId id="323" r:id="rId6"/>
    <p:sldId id="331" r:id="rId7"/>
    <p:sldId id="266" r:id="rId8"/>
    <p:sldId id="337" r:id="rId9"/>
    <p:sldId id="332" r:id="rId10"/>
    <p:sldId id="333" r:id="rId11"/>
    <p:sldId id="334" r:id="rId12"/>
    <p:sldId id="343" r:id="rId13"/>
    <p:sldId id="335" r:id="rId14"/>
    <p:sldId id="325" r:id="rId15"/>
    <p:sldId id="326" r:id="rId16"/>
    <p:sldId id="327" r:id="rId17"/>
    <p:sldId id="328" r:id="rId18"/>
    <p:sldId id="329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148" autoAdjust="0"/>
  </p:normalViewPr>
  <p:slideViewPr>
    <p:cSldViewPr>
      <p:cViewPr varScale="1">
        <p:scale>
          <a:sx n="63" d="100"/>
          <a:sy n="63" d="100"/>
        </p:scale>
        <p:origin x="-1212" y="-11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3FF27-239F-41D9-9E4B-705A840913CC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6347A-E32E-440A-B21B-D84D8F76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87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8188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বাইট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মেগাবাইট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গিগাবাইট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টেরাবাইট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2920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মাদারবোর্ডের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RAM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সংযুক্ত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RAM- এ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বিদ্যু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প্রবাহের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নির্ভরশীল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বিদ্যু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প্রবাহ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বন্ধ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সমস্ত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অর্থা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করলেই</a:t>
            </a:r>
            <a:r>
              <a:rPr lang="en-US" baseline="0" dirty="0" smtClean="0"/>
              <a:t> RAM </a:t>
            </a:r>
            <a:r>
              <a:rPr lang="en-US" baseline="0" dirty="0" err="1" smtClean="0"/>
              <a:t>প্রয়োজনীয়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সংরক্ষণ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বন্ধ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RAM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শূন্য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অস্থায়ী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4645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বিদ্যুৎযাওয়ার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RAM 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6969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হার্ডওয়্যার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সচল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এ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রম</a:t>
            </a:r>
            <a:r>
              <a:rPr lang="en-US" baseline="0" dirty="0" smtClean="0"/>
              <a:t>-এ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স্থায়ীভাবে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সংরক্ষিত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বিদ্যুত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নির্ভর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এ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যেহেতু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বিয়েোজন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6906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পূর্ণরূপ</a:t>
            </a:r>
            <a:r>
              <a:rPr lang="en-US" baseline="0" dirty="0" smtClean="0"/>
              <a:t> Random Access Memory. ROM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পূর্ণরূপ</a:t>
            </a:r>
            <a:r>
              <a:rPr lang="en-US" baseline="0" dirty="0" smtClean="0"/>
              <a:t> Read Only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738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18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pc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স্লাইডে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ব্যবহার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করা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হয়েছে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এখানে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ট্রিগারগুলো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অন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অফ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কাজ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করবে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</a:t>
            </a:r>
            <a:endParaRPr lang="en-US" spc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43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বা</a:t>
            </a:r>
            <a:r>
              <a:rPr lang="bn-BD" baseline="0" dirty="0" smtClean="0"/>
              <a:t>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bn-BD" baseline="0" dirty="0" smtClean="0"/>
              <a:t>পর্যবেক্ষণ করবেন।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989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775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785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155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pc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spc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spc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3759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তথ্য</a:t>
            </a:r>
            <a:r>
              <a:rPr lang="en-US" baseline="0" dirty="0" err="1" smtClean="0"/>
              <a:t>সংরক্ষণের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স্টোরেজ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ডিভাইস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880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RAM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হার্ডডিস্কের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5006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RAM ও ROM –</a:t>
            </a:r>
            <a:r>
              <a:rPr lang="en-US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85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25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70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88900">
            <a:solidFill>
              <a:srgbClr val="00B0F0"/>
            </a:solidFill>
            <a:prstDash val="sys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2484" y="101086"/>
            <a:ext cx="10725429" cy="6686014"/>
          </a:xfrm>
          <a:prstGeom prst="rect">
            <a:avLst/>
          </a:prstGeom>
          <a:ln w="38100" cmpd="sng">
            <a:solidFill>
              <a:schemeClr val="tx1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300">
            <a:off x="739068" y="1403734"/>
            <a:ext cx="9409752" cy="4094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964" y="304800"/>
            <a:ext cx="10210800" cy="335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300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spc="-300" dirty="0">
              <a:ln>
                <a:solidFill>
                  <a:schemeClr val="tx1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347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1" y="5048071"/>
            <a:ext cx="9143999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৮বিট, 1024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1000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8001000" cy="286232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1024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১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1024    1024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১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মেগাবাইট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1024    1024    1024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1024    1024    1024    1024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টেরাবাইট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457200"/>
            <a:ext cx="9829801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মেগাবাইট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টেরাবাইট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2074333" y="2912281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065868" y="3445681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3371349" y="3479799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2082801" y="3996014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369733" y="3996266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624415" y="4004482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36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277764"/>
            <a:ext cx="3445285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RAM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69" t="4796" r="4137" b="27771"/>
          <a:stretch/>
        </p:blipFill>
        <p:spPr>
          <a:xfrm>
            <a:off x="2477729" y="1759974"/>
            <a:ext cx="5609303" cy="197382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Alternate Process 6"/>
          <p:cNvSpPr/>
          <p:nvPr/>
        </p:nvSpPr>
        <p:spPr>
          <a:xfrm>
            <a:off x="609600" y="4495800"/>
            <a:ext cx="9753600" cy="22098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Random Access  Memory </a:t>
            </a:r>
            <a:r>
              <a:rPr lang="en-US" sz="4000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RAM</a:t>
            </a:r>
          </a:p>
          <a:p>
            <a:pPr algn="ctr"/>
            <a:r>
              <a:rPr lang="en-US" sz="4400" b="1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র‌্যমকে</a:t>
            </a:r>
            <a:r>
              <a:rPr lang="en-US" sz="4400" b="1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400" b="1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400" b="1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| </a:t>
            </a:r>
          </a:p>
          <a:p>
            <a:pPr algn="ctr"/>
            <a:endParaRPr lang="en-US" sz="4000" dirty="0">
              <a:ln>
                <a:solidFill>
                  <a:sysClr val="windowText" lastClr="FFFFFF"/>
                </a:solidFill>
              </a:ln>
              <a:solidFill>
                <a:sysClr val="windowText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0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জোডায়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5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04471752"/>
              </p:ext>
            </p:extLst>
          </p:nvPr>
        </p:nvGraphicFramePr>
        <p:xfrm>
          <a:off x="4272234" y="2057500"/>
          <a:ext cx="2280966" cy="1924565"/>
        </p:xfrm>
        <a:graphic>
          <a:graphicData uri="http://schemas.openxmlformats.org/presentationml/2006/ole">
            <p:oleObj spid="_x0000_s513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990600"/>
            <a:ext cx="4724400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2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53698"/>
            <a:ext cx="4191000" cy="319450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1453698"/>
            <a:ext cx="4050323" cy="3194502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649457" y="199350"/>
            <a:ext cx="3445285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র‌ম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179" y="5181600"/>
            <a:ext cx="687323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ROM </a:t>
            </a:r>
            <a:r>
              <a:rPr lang="en-US" sz="36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Read Only Memory </a:t>
            </a:r>
            <a:endParaRPr lang="en-US" sz="3600" b="1" dirty="0">
              <a:ln w="12700">
                <a:solidFill>
                  <a:sysClr val="windowText" lastClr="FFFFFF"/>
                </a:solidFill>
                <a:prstDash val="solid"/>
              </a:ln>
              <a:solidFill>
                <a:sysClr val="windowText" lastClr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34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9" t="39558" r="8897" b="38962"/>
          <a:stretch/>
        </p:blipFill>
        <p:spPr>
          <a:xfrm>
            <a:off x="1711796" y="3023418"/>
            <a:ext cx="7329949" cy="1319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ysClr val="windowText" lastClr="FFFFFF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ln>
                  <a:solidFill>
                    <a:sysClr val="windowText" lastClr="FFFFFF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ln>
                  <a:solidFill>
                    <a:sysClr val="windowText" lastClr="FFFFFF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ysClr val="windowText" lastClr="FFFFFF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42275" y="4945559"/>
            <a:ext cx="7329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FFFFFF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800" b="1" spc="150" dirty="0" smtClean="0">
                <a:ln w="11430">
                  <a:solidFill>
                    <a:sysClr val="windowText" lastClr="FFFFFF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150" dirty="0" err="1" smtClean="0">
                <a:ln w="11430">
                  <a:solidFill>
                    <a:sysClr val="windowText" lastClr="FFFFFF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4800" b="1" spc="150" dirty="0" smtClean="0">
                <a:ln w="11430">
                  <a:solidFill>
                    <a:sysClr val="windowText" lastClr="FFFFFF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FFFFFF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spc="150" dirty="0" smtClean="0">
                <a:ln w="11430">
                  <a:solidFill>
                    <a:sysClr val="windowText" lastClr="FFFFFF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FFFFFF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b="1" spc="150" dirty="0" smtClean="0">
                <a:ln w="11430">
                  <a:solidFill>
                    <a:sysClr val="windowText" lastClr="FFFFFF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FFFFFF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spc="150" dirty="0" smtClean="0">
                <a:ln w="11430">
                  <a:solidFill>
                    <a:sysClr val="windowText" lastClr="FFFFFF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b="1" spc="150" dirty="0">
              <a:ln w="11430">
                <a:solidFill>
                  <a:sysClr val="windowText" lastClr="FFFFFF"/>
                </a:solidFill>
              </a:ln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047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3773" y="2457509"/>
            <a:ext cx="27664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৩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9636" y="1676400"/>
            <a:ext cx="697056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4606" y="3215044"/>
            <a:ext cx="282756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৪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54606" y="2453044"/>
            <a:ext cx="282679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3773" y="3215044"/>
            <a:ext cx="27664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৫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828800" y="304800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71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934200" y="482025"/>
            <a:ext cx="23923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54605" y="4972109"/>
            <a:ext cx="282679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১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4604" y="4154269"/>
            <a:ext cx="696559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1024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8637" y="5759998"/>
            <a:ext cx="282276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৩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3773" y="4949609"/>
            <a:ext cx="27664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2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3774" y="5727351"/>
            <a:ext cx="2766426" cy="7109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4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87" t="16765" r="8276" b="41626"/>
          <a:stretch/>
        </p:blipFill>
        <p:spPr>
          <a:xfrm>
            <a:off x="6571445" y="530445"/>
            <a:ext cx="3117884" cy="5979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489770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24734" y="1305580"/>
            <a:ext cx="253306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9645" y="1305580"/>
            <a:ext cx="97975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7065" y="1305580"/>
            <a:ext cx="75533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" y="4461808"/>
            <a:ext cx="9524999" cy="193899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অংশই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এরপরও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প্রক্রিয়াকরণের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n w="12700">
                  <a:solidFill>
                    <a:sysClr val="windowText" lastClr="FFFFFF"/>
                  </a:solidFill>
                  <a:prstDash val="solid"/>
                </a:ln>
                <a:solidFill>
                  <a:sysClr val="windowText" lastClr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2700">
                <a:solidFill>
                  <a:sysClr val="windowText" lastClr="FFFFFF"/>
                </a:solidFill>
                <a:prstDash val="solid"/>
              </a:ln>
              <a:solidFill>
                <a:sysClr val="windowText" lastClr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74" t="8948" r="6826" b="9407"/>
          <a:stretch/>
        </p:blipFill>
        <p:spPr>
          <a:xfrm>
            <a:off x="3276600" y="1955254"/>
            <a:ext cx="3581400" cy="2427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6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6096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7200" b="1" spc="-15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7200" b="1" spc="-15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0213" y="4409212"/>
            <a:ext cx="85333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400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4400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4400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ysClr val="windowText" lastClr="FFFFFF"/>
                </a:solidFill>
              </a:ln>
              <a:solidFill>
                <a:sysClr val="windowText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990600" y="2971800"/>
            <a:ext cx="4267200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5689599" y="2971800"/>
            <a:ext cx="4368200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91225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18" t="19406" r="15382" b="24477"/>
          <a:stretch/>
        </p:blipFill>
        <p:spPr>
          <a:xfrm>
            <a:off x="257502" y="228600"/>
            <a:ext cx="10470932" cy="6400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5269" y="2483068"/>
            <a:ext cx="498726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8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584" y="2774318"/>
            <a:ext cx="4361267" cy="39312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আজাহারুল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সুলতানপুর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বোচাগঞ্জ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azaharulislam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984@gmail.com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7136" y="2514600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১0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৪৫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১২/০৩/২০২০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585" y="609600"/>
            <a:ext cx="4495800" cy="69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156" y="990600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FFFFFF"/>
                </a:solidFill>
              </a:ln>
              <a:solidFill>
                <a:sysClr val="windowText" lastClr="FFFFFF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524000" y="1676400"/>
            <a:ext cx="2286000" cy="1752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IN_20200314_10_49_04_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43062"/>
            <a:ext cx="3175001" cy="1785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45489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9291" y="496671"/>
            <a:ext cx="554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ysClr val="windowText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4953000"/>
            <a:ext cx="687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মস্তিষ্কে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68" r="9968"/>
          <a:stretch/>
        </p:blipFill>
        <p:spPr>
          <a:xfrm>
            <a:off x="3746203" y="1361531"/>
            <a:ext cx="3463459" cy="357430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46712" y="1542207"/>
            <a:ext cx="2212849" cy="121019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13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0" t="7189" r="2832" b="5229"/>
          <a:stretch/>
        </p:blipFill>
        <p:spPr>
          <a:xfrm>
            <a:off x="2743200" y="2975011"/>
            <a:ext cx="5181599" cy="30447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" y="432137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199" y="1025604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মেমরী</a:t>
            </a:r>
            <a:r>
              <a:rPr lang="en-US" sz="6600" b="1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600" b="1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6600" b="1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362200"/>
            <a:ext cx="8839200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479019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410201" y="3810000"/>
            <a:ext cx="4890504" cy="1767007"/>
          </a:xfrm>
          <a:prstGeom prst="round2DiagRect">
            <a:avLst>
              <a:gd name="adj1" fmla="val 19798"/>
              <a:gd name="adj2" fmla="val 0"/>
            </a:avLst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spc="-15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স্থানগুলো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spc="-15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68166"/>
            <a:ext cx="7543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ysClr val="windowText" lastClr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6000" b="1" dirty="0" smtClean="0">
                <a:ln w="17780" cmpd="sng">
                  <a:solidFill>
                    <a:sysClr val="windowText" lastClr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17780" cmpd="sng">
                  <a:solidFill>
                    <a:sysClr val="windowText" lastClr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000" b="1" dirty="0" smtClean="0">
                <a:ln w="17780" cmpd="sng">
                  <a:solidFill>
                    <a:sysClr val="windowText" lastClr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ysClr val="windowText" lastClr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6000" b="1" dirty="0">
              <a:ln w="17780" cmpd="sng">
                <a:solidFill>
                  <a:sysClr val="windowText" lastClr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762000" y="1447800"/>
            <a:ext cx="4608852" cy="2067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5582765" y="1447800"/>
            <a:ext cx="4717939" cy="2067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53" t="24926" r="12146" b="26985"/>
          <a:stretch/>
        </p:blipFill>
        <p:spPr>
          <a:xfrm>
            <a:off x="774033" y="3657600"/>
            <a:ext cx="4407567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330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429000" y="533400"/>
            <a:ext cx="38862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>
                  <a:solidFill>
                    <a:sysClr val="windowText" lastClr="FFFFFF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spc="50" dirty="0" smtClean="0">
                <a:ln w="11430">
                  <a:solidFill>
                    <a:sysClr val="windowText" lastClr="FFFFFF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>
                  <a:solidFill>
                    <a:sysClr val="windowText" lastClr="FFFFFF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>
                <a:solidFill>
                  <a:sysClr val="windowText" lastClr="FFFFFF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316" y="3512403"/>
            <a:ext cx="8469084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1430" cmpd="sng">
                  <a:solidFill>
                    <a:sysClr val="windowText" lastClr="FFFFFF"/>
                  </a:solidFill>
                  <a:prstDash val="solid"/>
                  <a:miter lim="800000"/>
                </a:ln>
                <a:solidFill>
                  <a:sysClr val="windowText" lastClr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 cmpd="sng">
                  <a:solidFill>
                    <a:sysClr val="windowText" lastClr="FFFFFF"/>
                  </a:solidFill>
                  <a:prstDash val="solid"/>
                  <a:miter lim="800000"/>
                </a:ln>
                <a:solidFill>
                  <a:sysClr val="windowText" lastClr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6000" b="1" dirty="0" smtClean="0">
                <a:ln w="11430" cmpd="sng">
                  <a:solidFill>
                    <a:sysClr val="windowText" lastClr="FFFFFF"/>
                  </a:solidFill>
                  <a:prstDash val="solid"/>
                  <a:miter lim="800000"/>
                </a:ln>
                <a:solidFill>
                  <a:sysClr val="windowText" lastClr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11430" cmpd="sng">
                  <a:solidFill>
                    <a:sysClr val="windowText" lastClr="FFFFFF"/>
                  </a:solidFill>
                  <a:prstDash val="solid"/>
                  <a:miter lim="800000"/>
                </a:ln>
                <a:solidFill>
                  <a:sysClr val="windowText" lastClr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000" b="1" dirty="0" smtClean="0">
                <a:ln w="11430" cmpd="sng">
                  <a:solidFill>
                    <a:sysClr val="windowText" lastClr="FFFFFF"/>
                  </a:solidFill>
                  <a:prstDash val="solid"/>
                  <a:miter lim="800000"/>
                </a:ln>
                <a:solidFill>
                  <a:sysClr val="windowText" lastClr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 cmpd="sng">
                  <a:solidFill>
                    <a:sysClr val="windowText" lastClr="FFFFFF"/>
                  </a:solidFill>
                  <a:prstDash val="solid"/>
                  <a:miter lim="800000"/>
                </a:ln>
                <a:solidFill>
                  <a:sysClr val="windowText" lastClr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6000" b="1" dirty="0" smtClean="0">
                <a:ln w="11430" cmpd="sng">
                  <a:solidFill>
                    <a:sysClr val="windowText" lastClr="FFFFFF"/>
                  </a:solidFill>
                  <a:prstDash val="solid"/>
                  <a:miter lim="800000"/>
                </a:ln>
                <a:solidFill>
                  <a:sysClr val="windowText" lastClr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 cmpd="sng">
                  <a:solidFill>
                    <a:sysClr val="windowText" lastClr="FFFFFF"/>
                  </a:solidFill>
                  <a:prstDash val="solid"/>
                  <a:miter lim="800000"/>
                </a:ln>
                <a:solidFill>
                  <a:sysClr val="windowText" lastClr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ln w="11430" cmpd="sng">
                  <a:solidFill>
                    <a:sysClr val="windowText" lastClr="FFFFFF"/>
                  </a:solidFill>
                  <a:prstDash val="solid"/>
                  <a:miter lim="800000"/>
                </a:ln>
                <a:solidFill>
                  <a:sysClr val="windowText" lastClr="FF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7096" y="1676400"/>
            <a:ext cx="3441033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81866" y="3052644"/>
            <a:ext cx="47413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400754" y="2443044"/>
            <a:ext cx="9446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90334" y="3035712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797801" y="3035712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1" y="5105400"/>
            <a:ext cx="2861734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 smtClean="0">
                <a:ln w="11430"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endParaRPr lang="en-US" sz="4400" b="1" dirty="0">
              <a:ln w="11430">
                <a:solidFill>
                  <a:sysClr val="windowText" lastClr="FFFFFF"/>
                </a:solidFill>
              </a:ln>
              <a:solidFill>
                <a:sysClr val="windowText" lastClr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4666" y="5334000"/>
            <a:ext cx="2861734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400" b="1" dirty="0" smtClean="0">
                <a:ln w="11430"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FFFFFF"/>
                  </a:solidFill>
                </a:ln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endParaRPr lang="en-US" sz="4400" b="1" dirty="0">
              <a:ln w="11430">
                <a:solidFill>
                  <a:sysClr val="windowText" lastClr="FFFFFF"/>
                </a:solidFill>
              </a:ln>
              <a:solidFill>
                <a:sysClr val="windowText" lastClr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84" t="38846" r="7407" b="37277"/>
          <a:stretch/>
        </p:blipFill>
        <p:spPr>
          <a:xfrm>
            <a:off x="1752600" y="3539613"/>
            <a:ext cx="2861734" cy="1184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53" t="24926" r="12146" b="26985"/>
          <a:stretch/>
        </p:blipFill>
        <p:spPr>
          <a:xfrm>
            <a:off x="6434666" y="3431092"/>
            <a:ext cx="2861734" cy="16469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721767" y="228600"/>
            <a:ext cx="3441033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229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58914"/>
            <a:ext cx="5638800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1828800" y="2058087"/>
            <a:ext cx="2861734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6527799" y="2058087"/>
            <a:ext cx="2929468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3234266" y="1651686"/>
            <a:ext cx="47413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53154" y="1042086"/>
            <a:ext cx="9446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42734" y="1634754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50201" y="1634754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3454512"/>
            <a:ext cx="5056909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Random Access Memory</a:t>
            </a:r>
            <a:endParaRPr lang="en-US" sz="28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3429687"/>
            <a:ext cx="4179264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Read Only Memory</a:t>
            </a:r>
            <a:endParaRPr lang="en-US" sz="28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6665" y="4235572"/>
            <a:ext cx="7425268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দুইভাবে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95600" y="5344703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78555" y="4860928"/>
            <a:ext cx="9446" cy="5541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5600" y="5334000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67134" y="5334000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5715000"/>
            <a:ext cx="4233334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 Hz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5715000"/>
            <a:ext cx="5090633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অন্যটি</a:t>
            </a:r>
            <a:r>
              <a:rPr lang="en-US" sz="3200" b="1" dirty="0" smtClean="0">
                <a:ln w="11430"/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n w="11430"/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b="1" dirty="0" smtClean="0">
                <a:ln w="11430"/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 smtClean="0">
                <a:ln w="11430"/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n w="11430"/>
                <a:solidFill>
                  <a:sysClr val="windowText" lastClr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(Byte)</a:t>
            </a:r>
            <a:endParaRPr lang="en-US" sz="3200" b="1" dirty="0">
              <a:ln w="11430"/>
              <a:solidFill>
                <a:sysClr val="windowText" lastClr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6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683</Words>
  <Application>Microsoft Office PowerPoint</Application>
  <PresentationFormat>Custom</PresentationFormat>
  <Paragraphs>111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SCHOOL</cp:lastModifiedBy>
  <cp:revision>359</cp:revision>
  <dcterms:created xsi:type="dcterms:W3CDTF">2014-12-07T02:50:48Z</dcterms:created>
  <dcterms:modified xsi:type="dcterms:W3CDTF">2020-03-14T19:42:20Z</dcterms:modified>
</cp:coreProperties>
</file>