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261" r:id="rId2"/>
    <p:sldId id="262" r:id="rId3"/>
    <p:sldId id="263" r:id="rId4"/>
    <p:sldId id="264" r:id="rId5"/>
    <p:sldId id="265" r:id="rId6"/>
    <p:sldId id="272" r:id="rId7"/>
    <p:sldId id="274" r:id="rId8"/>
    <p:sldId id="268" r:id="rId9"/>
    <p:sldId id="269" r:id="rId10"/>
    <p:sldId id="276" r:id="rId11"/>
    <p:sldId id="271" r:id="rId12"/>
    <p:sldId id="278" r:id="rId13"/>
    <p:sldId id="279" r:id="rId14"/>
    <p:sldId id="280" r:id="rId15"/>
    <p:sldId id="28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720" autoAdjust="0"/>
  </p:normalViewPr>
  <p:slideViewPr>
    <p:cSldViewPr snapToGrid="0">
      <p:cViewPr varScale="1">
        <p:scale>
          <a:sx n="55" d="100"/>
          <a:sy n="55" d="100"/>
        </p:scale>
        <p:origin x="-12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706E9-6DB7-4A33-A66F-518DC7FDA938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49D86-8F22-408F-83F3-1BE7F8CD0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49D86-8F22-408F-83F3-1BE7F8CD012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49D86-8F22-408F-83F3-1BE7F8CD012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27A63E2-5D83-43EC-BD94-F8C4AE0E1F9B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8BEF5A-ADAF-4DAD-BEA4-6E668FC28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63E2-5D83-43EC-BD94-F8C4AE0E1F9B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EF5A-ADAF-4DAD-BEA4-6E668FC28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327A63E2-5D83-43EC-BD94-F8C4AE0E1F9B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988BEF5A-ADAF-4DAD-BEA4-6E668FC28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63E2-5D83-43EC-BD94-F8C4AE0E1F9B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8BEF5A-ADAF-4DAD-BEA4-6E668FC28A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63E2-5D83-43EC-BD94-F8C4AE0E1F9B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88BEF5A-ADAF-4DAD-BEA4-6E668FC28A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27A63E2-5D83-43EC-BD94-F8C4AE0E1F9B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88BEF5A-ADAF-4DAD-BEA4-6E668FC28A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27A63E2-5D83-43EC-BD94-F8C4AE0E1F9B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88BEF5A-ADAF-4DAD-BEA4-6E668FC28A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63E2-5D83-43EC-BD94-F8C4AE0E1F9B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8BEF5A-ADAF-4DAD-BEA4-6E668FC28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63E2-5D83-43EC-BD94-F8C4AE0E1F9B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8BEF5A-ADAF-4DAD-BEA4-6E668FC28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63E2-5D83-43EC-BD94-F8C4AE0E1F9B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8BEF5A-ADAF-4DAD-BEA4-6E668FC28A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327A63E2-5D83-43EC-BD94-F8C4AE0E1F9B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88BEF5A-ADAF-4DAD-BEA4-6E668FC28A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7A63E2-5D83-43EC-BD94-F8C4AE0E1F9B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8BEF5A-ADAF-4DAD-BEA4-6E668FC28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" y="-369277"/>
            <a:ext cx="12191999" cy="133643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15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7113" y="984738"/>
            <a:ext cx="9425353" cy="5873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lowers-jpg-images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21556"/>
            <a:ext cx="12192000" cy="5836444"/>
          </a:xfrm>
          <a:prstGeom prst="rect">
            <a:avLst/>
          </a:prstGeom>
        </p:spPr>
      </p:pic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284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027009"/>
            <a:ext cx="6251171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উদ্ভিদ কোষ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09792" y="6088565"/>
            <a:ext cx="5982208" cy="76944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প্রাণি কোষ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017902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0" y="0"/>
            <a:ext cx="12192000" cy="1957136"/>
          </a:xfrm>
          <a:prstGeom prst="snip2DiagRect">
            <a:avLst>
              <a:gd name="adj1" fmla="val 6250"/>
              <a:gd name="adj2" fmla="val 16667"/>
            </a:avLst>
          </a:prstGeom>
          <a:solidFill>
            <a:srgbClr val="00206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 কাজঃ</a:t>
            </a:r>
            <a:endParaRPr lang="en-US" sz="8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10800000" flipV="1">
            <a:off x="0" y="1757550"/>
            <a:ext cx="12192000" cy="510045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## </a:t>
            </a:r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উদ্ভিদ ও প্রাণির কোষের মধ্যে পাঁচটি পার্থক্য খুজে বের কর এবং খাতায় লিখ।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4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উদ্ভিদ কোষ</a:t>
            </a:r>
            <a:r>
              <a:rPr lang="bn-IN" dirty="0" smtClean="0"/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ও প্রাণি কোষের মধ্যে পার্থক্যঃ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উদ্ভিদ কোষ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১।উদ্ভিদ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প্রাচীর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প্লাস্টিড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থাকে ।</a:t>
            </a: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গহবর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বড় ।</a:t>
            </a: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৪।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সেন্টিওল নেই । </a:t>
            </a: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৫।নিউক্লিয়াস এক পাশে থাকে।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প্রাণি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কোষ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১। প্রাণি কোষে কোষ প্রাচীর নেই ।</a:t>
            </a: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২। । প্রাণি কোষে প্লাস্টিড নেই। </a:t>
            </a: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৩ ।  প্রাণি কোষে কোষ গহবর  ছোট।</a:t>
            </a: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৪ । প্রাণি কোষে সেন্টিওল থাকে।</a:t>
            </a: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৫।নিউক্লিয়াস প্রায় কেন্দ্রে থাকে।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915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" y="805222"/>
            <a:ext cx="12191999" cy="60527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১।জীব দেহ কী দিয়ে গঠিত ?</a:t>
            </a:r>
          </a:p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২।উদ্ভিদ কোষ ও প্রাণি কোষের মধ্যে পার্থক্য গুল     ৩।উদ্ভিদ কোষের অঙ্গাণু গুলো ব্যাখ্যা কর। </a:t>
            </a:r>
          </a:p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৪।প্লাস্টিডকে বণ ধারণকারী কণিকা বলা হয় কেন যুক্তিসহ ব্যাখ্যা কর ।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5" grpId="0" animBg="1"/>
      <p:bldP spid="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97796" y="245660"/>
            <a:ext cx="5827593" cy="150125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 কাজঃ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01008" y="3016161"/>
            <a:ext cx="9512489" cy="135112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পাঠ্য বই দেখে  একটি উদ্ভিদ কোষের চিহ্নিত চিত্র অংকন কর।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29301" y="614155"/>
            <a:ext cx="4858603" cy="189703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FF0000"/>
                </a:solidFill>
              </a:rPr>
              <a:t>ধ</a:t>
            </a:r>
            <a:r>
              <a:rPr lang="bn-IN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ন্যবাদ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534776"/>
            <a:ext cx="12192000" cy="2565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</a:rPr>
              <a:t>গাছ লাগাই,  জীবন বাচাই</a:t>
            </a:r>
            <a:r>
              <a:rPr lang="bn-IN" dirty="0" smtClean="0"/>
              <a:t>।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0" y="6"/>
            <a:ext cx="12192000" cy="1357745"/>
          </a:xfrm>
          <a:prstGeom prst="flowChartTerminator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115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" y="1347088"/>
            <a:ext cx="6277708" cy="55109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 পরিচিতিঃ</a:t>
            </a:r>
          </a:p>
          <a:p>
            <a:pPr algn="ctr"/>
            <a:r>
              <a:rPr lang="bn-IN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মমিনুল</a:t>
            </a: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endParaRPr lang="bn-IN" sz="66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স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হকারি শিক্ষক(বিজ্ঞান)</a:t>
            </a:r>
          </a:p>
          <a:p>
            <a:pPr algn="ctr"/>
            <a:r>
              <a:rPr lang="bn-IN" sz="2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হয</a:t>
            </a:r>
            <a:r>
              <a:rPr lang="en-US" sz="2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রত</a:t>
            </a:r>
            <a:r>
              <a:rPr lang="en-US" sz="2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ফাতেমাতুজ্জাহরা</a:t>
            </a:r>
            <a:r>
              <a:rPr lang="en-US" sz="2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রাঃ</a:t>
            </a:r>
            <a:r>
              <a:rPr lang="en-US" sz="2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US" sz="2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2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24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তিস্তা,সদর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লালমনিরহাট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মবাইলঃ০১৭৩৮৬২৫৪০০</a:t>
            </a:r>
          </a:p>
          <a:p>
            <a:pPr algn="ctr"/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আই ডি - ২৮</a:t>
            </a:r>
          </a:p>
        </p:txBody>
      </p:sp>
      <p:sp>
        <p:nvSpPr>
          <p:cNvPr id="6" name="Rectangle 5"/>
          <p:cNvSpPr/>
          <p:nvPr/>
        </p:nvSpPr>
        <p:spPr>
          <a:xfrm>
            <a:off x="6286503" y="1371600"/>
            <a:ext cx="5905500" cy="5486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পরিচিতিঃ</a:t>
            </a:r>
          </a:p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bn-IN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ণিঃ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endParaRPr lang="bn-IN" sz="6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বিষয়ঃবিজ্ঞান</a:t>
            </a:r>
          </a:p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অধ্যায়ঃদ্বিতীয়</a:t>
            </a:r>
            <a:endParaRPr lang="bn-IN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তারিখঃ১১/০৩/২০২০</a:t>
            </a: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3297384" y="637308"/>
            <a:ext cx="6179127" cy="1160734"/>
          </a:xfrm>
          <a:prstGeom prst="flowChartTerminator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চিত্রটি লক্ষ্য কর ।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2681" y="1967345"/>
            <a:ext cx="9576095" cy="35801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" y="5943600"/>
            <a:ext cx="1219200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ইট সাজিয়ে দেয়াল 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7965" y="415637"/>
            <a:ext cx="7592291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পাঠের  শিরোনামঃ</a:t>
            </a:r>
            <a:endParaRPr lang="en-US" sz="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86693" y="1828802"/>
            <a:ext cx="10695707" cy="199505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জীব কোষের গঠন ।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" y="-1"/>
            <a:ext cx="12192000" cy="1764633"/>
          </a:xfrm>
          <a:prstGeom prst="flowChartTermina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88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" y="2313715"/>
            <a:ext cx="11526983" cy="45442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১। উদ্ভিদ  ও প্রাণীর কোষের গঠন সম্পকে জানতে পারবে ।</a:t>
            </a: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২। উদ্ভিদ ও প্রাণীর কোষের চিহ্নিত চিত্র অঙ্কন করতে পারবে।</a:t>
            </a: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2836" y="1967345"/>
            <a:ext cx="651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35236" y="2119745"/>
            <a:ext cx="651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87636" y="2272145"/>
            <a:ext cx="651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745679"/>
            <a:ext cx="12192000" cy="511232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১। উদ্ভিদ  ও প্রাণীর কোষের গঠন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পারবে ।</a:t>
            </a:r>
          </a:p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২।  উদ্ভিদ  ও প্রাণী কোষের মধ্যে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তুলনা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পারবে      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৩।উদ্ভিদ ও প্রাণীর কোষের চিহ্নিত চিত্র অঙ্কন করতে পারবে।</a:t>
            </a:r>
          </a:p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৪।কোষীয় অঙ্গাণু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র্ণ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না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করতে পারবে ।</a:t>
            </a:r>
          </a:p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7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5600" y="47244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6" name="Picture 5" descr="image_96337_157383703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75195076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lgi-apparatus-complex-modification-proteins-role-ce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128" y="6"/>
            <a:ext cx="3882189" cy="3005287"/>
          </a:xfrm>
          <a:prstGeom prst="rect">
            <a:avLst/>
          </a:prstGeom>
        </p:spPr>
      </p:pic>
      <p:pic>
        <p:nvPicPr>
          <p:cNvPr id="3" name="Picture 2" descr="stacks-membrane-vesicles-stroma-matrix-chlorophyll-membran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4693" y="0"/>
            <a:ext cx="3607307" cy="2983832"/>
          </a:xfrm>
          <a:prstGeom prst="rect">
            <a:avLst/>
          </a:prstGeom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0"/>
            <a:ext cx="4604083" cy="3104270"/>
          </a:xfrm>
          <a:prstGeom prst="rect">
            <a:avLst/>
          </a:prstGeom>
        </p:spPr>
      </p:pic>
      <p:pic>
        <p:nvPicPr>
          <p:cNvPr id="5" name="Picture 4" descr="membrane-mitochondrion-cristae-structures-Proteins-majority-component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" y="3059034"/>
            <a:ext cx="4551147" cy="3798971"/>
          </a:xfrm>
          <a:prstGeom prst="rect">
            <a:avLst/>
          </a:prstGeom>
        </p:spPr>
      </p:pic>
      <p:pic>
        <p:nvPicPr>
          <p:cNvPr id="6" name="Picture 5" descr="membrane-system-Endoplasmic-reticulum-cells-biosynthesis-transport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95542" y="3031958"/>
            <a:ext cx="4095343" cy="3826042"/>
          </a:xfrm>
          <a:prstGeom prst="rect">
            <a:avLst/>
          </a:prstGeom>
        </p:spPr>
      </p:pic>
      <p:pic>
        <p:nvPicPr>
          <p:cNvPr id="7" name="Picture 6" descr="micrograph-animal-cells-cell-nucleus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18357" y="2983839"/>
            <a:ext cx="3673643" cy="3874167"/>
          </a:xfrm>
          <a:prstGeom prst="rect">
            <a:avLst/>
          </a:prstGeom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0" y="0"/>
            <a:ext cx="12192000" cy="124691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একক কাজঃ</a:t>
            </a:r>
            <a:endParaRPr lang="en-US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267327"/>
            <a:ext cx="12192000" cy="139566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 ।   কোষের সংজ্ঞা দাও ।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cell is the unit of biologic structure</a:t>
            </a:r>
            <a:endParaRPr lang="bn-IN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function and it is the minimum biologic unit capable of maintaining </a:t>
            </a:r>
            <a:endParaRPr lang="bn-IN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propagating itself</a:t>
            </a:r>
            <a:r>
              <a:rPr lang="b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b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কোষ জৈবিক গঠন ও কাজের একক  এবং এটাই ন্যূনতম জৈবিক একক যা নিজের নিয়ন্তণ ও প্রজননে সক্ষম। )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613</TotalTime>
  <Words>351</Words>
  <Application>Microsoft Office PowerPoint</Application>
  <PresentationFormat>Custom</PresentationFormat>
  <Paragraphs>61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উদ্ভিদ কোষ ও প্রাণি কোষের মধ্যে পার্থক্যঃ 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আমার সোনার বাংলা আমি তোমায় ভালবাসি</dc:title>
  <dc:creator>KBW</dc:creator>
  <cp:lastModifiedBy>Mominul</cp:lastModifiedBy>
  <cp:revision>91</cp:revision>
  <dcterms:created xsi:type="dcterms:W3CDTF">2013-02-03T19:07:01Z</dcterms:created>
  <dcterms:modified xsi:type="dcterms:W3CDTF">2020-03-13T17:36:39Z</dcterms:modified>
</cp:coreProperties>
</file>