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2" r:id="rId4"/>
    <p:sldId id="259" r:id="rId5"/>
    <p:sldId id="260" r:id="rId6"/>
    <p:sldId id="258" r:id="rId7"/>
    <p:sldId id="261" r:id="rId8"/>
    <p:sldId id="273" r:id="rId9"/>
    <p:sldId id="274" r:id="rId10"/>
    <p:sldId id="275" r:id="rId11"/>
    <p:sldId id="276" r:id="rId12"/>
    <p:sldId id="277" r:id="rId13"/>
    <p:sldId id="278" r:id="rId14"/>
    <p:sldId id="262" r:id="rId15"/>
    <p:sldId id="263" r:id="rId16"/>
    <p:sldId id="264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>
      <p:cViewPr varScale="1">
        <p:scale>
          <a:sx n="64" d="100"/>
          <a:sy n="64" d="100"/>
        </p:scale>
        <p:origin x="9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74115-1713-4E21-ACA7-682676BBB2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79C9B0-BC21-43C5-9383-DA5C51C10900}">
      <dgm:prSet phldrT="[Text]" custT="1"/>
      <dgm:spPr/>
      <dgm:t>
        <a:bodyPr/>
        <a:lstStyle/>
        <a:p>
          <a:r>
            <a:rPr lang="bn-IN" sz="8800" b="1" dirty="0" smtClean="0">
              <a:latin typeface="NikoshBAN" pitchFamily="2" charset="0"/>
              <a:cs typeface="NikoshBAN" pitchFamily="2" charset="0"/>
            </a:rPr>
            <a:t>সার্ক</a:t>
          </a:r>
        </a:p>
      </dgm:t>
    </dgm:pt>
    <dgm:pt modelId="{847EA1F0-83C8-407A-AEFE-1CE4865939C2}" type="parTrans" cxnId="{363B7FD2-881A-4F58-B176-B260377B096D}">
      <dgm:prSet/>
      <dgm:spPr/>
      <dgm:t>
        <a:bodyPr/>
        <a:lstStyle/>
        <a:p>
          <a:endParaRPr lang="en-US" sz="3600" b="1"/>
        </a:p>
      </dgm:t>
    </dgm:pt>
    <dgm:pt modelId="{9002289F-84F9-4492-AB2B-3E53E0A16F3A}" type="sibTrans" cxnId="{363B7FD2-881A-4F58-B176-B260377B096D}">
      <dgm:prSet/>
      <dgm:spPr/>
      <dgm:t>
        <a:bodyPr/>
        <a:lstStyle/>
        <a:p>
          <a:endParaRPr lang="en-US" sz="3600" b="1"/>
        </a:p>
      </dgm:t>
    </dgm:pt>
    <dgm:pt modelId="{FCEC5442-F375-40A9-8194-787858EDED5A}">
      <dgm:prSet phldrT="[Text]" custT="1"/>
      <dgm:spPr/>
      <dgm:t>
        <a:bodyPr/>
        <a:lstStyle/>
        <a:p>
          <a:r>
            <a:rPr lang="bn-IN" sz="8000" b="1" dirty="0" smtClean="0">
              <a:latin typeface="NikoshBAN" pitchFamily="2" charset="0"/>
              <a:cs typeface="NikoshBAN" pitchFamily="2" charset="0"/>
            </a:rPr>
            <a:t>ইইউ</a:t>
          </a:r>
          <a:endParaRPr lang="en-US" sz="8000" b="1" dirty="0">
            <a:latin typeface="NikoshBAN" pitchFamily="2" charset="0"/>
            <a:cs typeface="NikoshBAN" pitchFamily="2" charset="0"/>
          </a:endParaRPr>
        </a:p>
      </dgm:t>
    </dgm:pt>
    <dgm:pt modelId="{F72C6083-3141-4ABF-BF00-E228CC55BB3B}" type="parTrans" cxnId="{5428280D-16C0-4834-8B9A-FE7BB179AA30}">
      <dgm:prSet/>
      <dgm:spPr/>
      <dgm:t>
        <a:bodyPr/>
        <a:lstStyle/>
        <a:p>
          <a:endParaRPr lang="en-US" sz="3600" b="1"/>
        </a:p>
      </dgm:t>
    </dgm:pt>
    <dgm:pt modelId="{43ED2315-C56D-4CFC-8500-AB1F170A1936}" type="sibTrans" cxnId="{5428280D-16C0-4834-8B9A-FE7BB179AA30}">
      <dgm:prSet/>
      <dgm:spPr/>
      <dgm:t>
        <a:bodyPr/>
        <a:lstStyle/>
        <a:p>
          <a:endParaRPr lang="en-US" sz="3600" b="1"/>
        </a:p>
      </dgm:t>
    </dgm:pt>
    <dgm:pt modelId="{2F1E5189-00B5-4D49-A620-AFB8EBA4C93B}">
      <dgm:prSet/>
      <dgm:spPr/>
      <dgm:t>
        <a:bodyPr/>
        <a:lstStyle/>
        <a:p>
          <a:r>
            <a:rPr lang="bn-IN" b="1" smtClean="0">
              <a:latin typeface="NikoshBAN" pitchFamily="2" charset="0"/>
              <a:cs typeface="NikoshBAN" pitchFamily="2" charset="0"/>
            </a:rPr>
            <a:t>আসিয়ান</a:t>
          </a:r>
          <a:endParaRPr lang="bn-IN" b="1" dirty="0" smtClean="0">
            <a:latin typeface="NikoshBAN" pitchFamily="2" charset="0"/>
            <a:cs typeface="NikoshBAN" pitchFamily="2" charset="0"/>
          </a:endParaRPr>
        </a:p>
      </dgm:t>
    </dgm:pt>
    <dgm:pt modelId="{21E2AEAD-9C9F-4609-8F3E-2DED59266A3F}" type="parTrans" cxnId="{39EE1842-3A26-4BE0-82C7-F18ABF09A732}">
      <dgm:prSet/>
      <dgm:spPr/>
      <dgm:t>
        <a:bodyPr/>
        <a:lstStyle/>
        <a:p>
          <a:endParaRPr lang="en-US"/>
        </a:p>
      </dgm:t>
    </dgm:pt>
    <dgm:pt modelId="{3DE15C99-E5A5-476C-8DF7-6B6543A5A28F}" type="sibTrans" cxnId="{39EE1842-3A26-4BE0-82C7-F18ABF09A732}">
      <dgm:prSet/>
      <dgm:spPr/>
      <dgm:t>
        <a:bodyPr/>
        <a:lstStyle/>
        <a:p>
          <a:endParaRPr lang="en-US"/>
        </a:p>
      </dgm:t>
    </dgm:pt>
    <dgm:pt modelId="{8E116244-5748-4A4C-8856-12220D76F97A}" type="pres">
      <dgm:prSet presAssocID="{1F274115-1713-4E21-ACA7-682676BBB2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9FE979-F609-47C6-B9CC-72E03AD8199B}" type="pres">
      <dgm:prSet presAssocID="{1F274115-1713-4E21-ACA7-682676BBB2E9}" presName="cycle" presStyleCnt="0"/>
      <dgm:spPr/>
    </dgm:pt>
    <dgm:pt modelId="{6B4D7A38-01C4-4B1A-81AC-DC77575B1152}" type="pres">
      <dgm:prSet presAssocID="{DC79C9B0-BC21-43C5-9383-DA5C51C10900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C74C9-229F-4DD2-830A-D15EC317A1ED}" type="pres">
      <dgm:prSet presAssocID="{9002289F-84F9-4492-AB2B-3E53E0A16F3A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2B11E03B-CAB4-4DFB-A746-85DE6761A261}" type="pres">
      <dgm:prSet presAssocID="{2F1E5189-00B5-4D49-A620-AFB8EBA4C93B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5424E-BCE2-4A2F-9E79-BF4F762C37B8}" type="pres">
      <dgm:prSet presAssocID="{FCEC5442-F375-40A9-8194-787858EDED5A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865E44-71BB-4464-B757-A6558D238050}" type="presOf" srcId="{DC79C9B0-BC21-43C5-9383-DA5C51C10900}" destId="{6B4D7A38-01C4-4B1A-81AC-DC77575B1152}" srcOrd="0" destOrd="0" presId="urn:microsoft.com/office/officeart/2005/8/layout/cycle3"/>
    <dgm:cxn modelId="{3C6125A8-052D-4F2F-AE0F-57E762A7DFB4}" type="presOf" srcId="{FCEC5442-F375-40A9-8194-787858EDED5A}" destId="{9FB5424E-BCE2-4A2F-9E79-BF4F762C37B8}" srcOrd="0" destOrd="0" presId="urn:microsoft.com/office/officeart/2005/8/layout/cycle3"/>
    <dgm:cxn modelId="{363B7FD2-881A-4F58-B176-B260377B096D}" srcId="{1F274115-1713-4E21-ACA7-682676BBB2E9}" destId="{DC79C9B0-BC21-43C5-9383-DA5C51C10900}" srcOrd="0" destOrd="0" parTransId="{847EA1F0-83C8-407A-AEFE-1CE4865939C2}" sibTransId="{9002289F-84F9-4492-AB2B-3E53E0A16F3A}"/>
    <dgm:cxn modelId="{F64FD2E7-755D-4267-910A-89124DD0E095}" type="presOf" srcId="{9002289F-84F9-4492-AB2B-3E53E0A16F3A}" destId="{5AEC74C9-229F-4DD2-830A-D15EC317A1ED}" srcOrd="0" destOrd="0" presId="urn:microsoft.com/office/officeart/2005/8/layout/cycle3"/>
    <dgm:cxn modelId="{39EE1842-3A26-4BE0-82C7-F18ABF09A732}" srcId="{1F274115-1713-4E21-ACA7-682676BBB2E9}" destId="{2F1E5189-00B5-4D49-A620-AFB8EBA4C93B}" srcOrd="1" destOrd="0" parTransId="{21E2AEAD-9C9F-4609-8F3E-2DED59266A3F}" sibTransId="{3DE15C99-E5A5-476C-8DF7-6B6543A5A28F}"/>
    <dgm:cxn modelId="{5F8572D0-EAF6-4F4D-B31E-536981DF7259}" type="presOf" srcId="{1F274115-1713-4E21-ACA7-682676BBB2E9}" destId="{8E116244-5748-4A4C-8856-12220D76F97A}" srcOrd="0" destOrd="0" presId="urn:microsoft.com/office/officeart/2005/8/layout/cycle3"/>
    <dgm:cxn modelId="{2C237D8D-37B9-45F6-8DB3-B186EFE3325E}" type="presOf" srcId="{2F1E5189-00B5-4D49-A620-AFB8EBA4C93B}" destId="{2B11E03B-CAB4-4DFB-A746-85DE6761A261}" srcOrd="0" destOrd="0" presId="urn:microsoft.com/office/officeart/2005/8/layout/cycle3"/>
    <dgm:cxn modelId="{5428280D-16C0-4834-8B9A-FE7BB179AA30}" srcId="{1F274115-1713-4E21-ACA7-682676BBB2E9}" destId="{FCEC5442-F375-40A9-8194-787858EDED5A}" srcOrd="2" destOrd="0" parTransId="{F72C6083-3141-4ABF-BF00-E228CC55BB3B}" sibTransId="{43ED2315-C56D-4CFC-8500-AB1F170A1936}"/>
    <dgm:cxn modelId="{564AF086-9DAD-46C9-A88C-B14227B364EE}" type="presParOf" srcId="{8E116244-5748-4A4C-8856-12220D76F97A}" destId="{3F9FE979-F609-47C6-B9CC-72E03AD8199B}" srcOrd="0" destOrd="0" presId="urn:microsoft.com/office/officeart/2005/8/layout/cycle3"/>
    <dgm:cxn modelId="{DB78B2D5-4B1D-4E27-BFFD-5352A79E0815}" type="presParOf" srcId="{3F9FE979-F609-47C6-B9CC-72E03AD8199B}" destId="{6B4D7A38-01C4-4B1A-81AC-DC77575B1152}" srcOrd="0" destOrd="0" presId="urn:microsoft.com/office/officeart/2005/8/layout/cycle3"/>
    <dgm:cxn modelId="{46923766-26E7-4A2D-896F-E13DCB3129DE}" type="presParOf" srcId="{3F9FE979-F609-47C6-B9CC-72E03AD8199B}" destId="{5AEC74C9-229F-4DD2-830A-D15EC317A1ED}" srcOrd="1" destOrd="0" presId="urn:microsoft.com/office/officeart/2005/8/layout/cycle3"/>
    <dgm:cxn modelId="{9980B0E8-5788-40DC-9A85-AB49D1C99BE4}" type="presParOf" srcId="{3F9FE979-F609-47C6-B9CC-72E03AD8199B}" destId="{2B11E03B-CAB4-4DFB-A746-85DE6761A261}" srcOrd="2" destOrd="0" presId="urn:microsoft.com/office/officeart/2005/8/layout/cycle3"/>
    <dgm:cxn modelId="{2C518674-C69B-405C-B377-9EF478F38665}" type="presParOf" srcId="{3F9FE979-F609-47C6-B9CC-72E03AD8199B}" destId="{9FB5424E-BCE2-4A2F-9E79-BF4F762C37B8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DE4714-B537-4435-81DF-BB48E6240B2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84A099-AAE3-4B9E-AF40-537AE802BC69}">
      <dgm:prSet phldrT="[Text]"/>
      <dgm:spPr>
        <a:solidFill>
          <a:schemeClr val="accent2"/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আঞ্চলিক সহযোগিতার ক্ষেত্র</a:t>
          </a:r>
          <a:endParaRPr lang="en-US" dirty="0"/>
        </a:p>
      </dgm:t>
    </dgm:pt>
    <dgm:pt modelId="{DB3B8F8D-9039-4D93-8299-31EE25A99650}" type="parTrans" cxnId="{373BA6F6-D67B-4491-A761-1F5861DF945C}">
      <dgm:prSet/>
      <dgm:spPr/>
      <dgm:t>
        <a:bodyPr/>
        <a:lstStyle/>
        <a:p>
          <a:endParaRPr lang="en-US"/>
        </a:p>
      </dgm:t>
    </dgm:pt>
    <dgm:pt modelId="{71B84F27-1A33-4317-B8F3-0A53DB018FBA}" type="sibTrans" cxnId="{373BA6F6-D67B-4491-A761-1F5861DF945C}">
      <dgm:prSet/>
      <dgm:spPr/>
      <dgm:t>
        <a:bodyPr/>
        <a:lstStyle/>
        <a:p>
          <a:endParaRPr lang="en-US"/>
        </a:p>
      </dgm:t>
    </dgm:pt>
    <dgm:pt modelId="{F63C4235-0C70-4264-BE5D-40829FBDE9E4}">
      <dgm:prSet/>
      <dgm:spPr/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পর্যটন</a:t>
          </a:r>
          <a:endParaRPr lang="en-US" dirty="0"/>
        </a:p>
      </dgm:t>
    </dgm:pt>
    <dgm:pt modelId="{83A4C682-0BE7-496F-8574-0B0F4ECC78B0}" type="parTrans" cxnId="{04A8C619-4402-4265-86FF-BDB0DCF4765E}">
      <dgm:prSet/>
      <dgm:spPr/>
      <dgm:t>
        <a:bodyPr/>
        <a:lstStyle/>
        <a:p>
          <a:endParaRPr lang="en-US"/>
        </a:p>
      </dgm:t>
    </dgm:pt>
    <dgm:pt modelId="{26645DAA-CF3A-4233-9D43-F0F74F892CC1}" type="sibTrans" cxnId="{04A8C619-4402-4265-86FF-BDB0DCF4765E}">
      <dgm:prSet/>
      <dgm:spPr/>
      <dgm:t>
        <a:bodyPr/>
        <a:lstStyle/>
        <a:p>
          <a:endParaRPr lang="en-US"/>
        </a:p>
      </dgm:t>
    </dgm:pt>
    <dgm:pt modelId="{B6B0BE22-4CC4-4B47-A4E6-568E74ABFC7F}">
      <dgm:prSet/>
      <dgm:spPr/>
      <dgm:t>
        <a:bodyPr/>
        <a:lstStyle/>
        <a:p>
          <a:endParaRPr lang="en-US"/>
        </a:p>
      </dgm:t>
    </dgm:pt>
    <dgm:pt modelId="{0422237B-C930-4044-9C6C-5522662E8975}" type="parTrans" cxnId="{2D81E404-4EAE-4349-81DC-575298A0AF73}">
      <dgm:prSet/>
      <dgm:spPr/>
      <dgm:t>
        <a:bodyPr/>
        <a:lstStyle/>
        <a:p>
          <a:endParaRPr lang="en-US"/>
        </a:p>
      </dgm:t>
    </dgm:pt>
    <dgm:pt modelId="{640C3302-D293-4968-BB79-09747775AF38}" type="sibTrans" cxnId="{2D81E404-4EAE-4349-81DC-575298A0AF73}">
      <dgm:prSet/>
      <dgm:spPr/>
      <dgm:t>
        <a:bodyPr/>
        <a:lstStyle/>
        <a:p>
          <a:endParaRPr lang="en-US"/>
        </a:p>
      </dgm:t>
    </dgm:pt>
    <dgm:pt modelId="{E7560715-1A14-4A95-A3A1-F3C7ABD45845}">
      <dgm:prSet/>
      <dgm:spPr/>
      <dgm:t>
        <a:bodyPr/>
        <a:lstStyle/>
        <a:p>
          <a:r>
            <a:rPr lang="bn-IN" smtClean="0">
              <a:solidFill>
                <a:schemeClr val="tx1"/>
              </a:solidFill>
            </a:rPr>
            <a:t>স্বাস্থ্য ও চিকিৎসা</a:t>
          </a:r>
          <a:endParaRPr lang="en-US" dirty="0">
            <a:solidFill>
              <a:schemeClr val="tx1"/>
            </a:solidFill>
          </a:endParaRPr>
        </a:p>
      </dgm:t>
    </dgm:pt>
    <dgm:pt modelId="{1E09A9BA-56FA-4BB1-8508-83C4C9B441DB}" type="parTrans" cxnId="{D278359D-CA0B-48A1-98E3-94F82F3891B3}">
      <dgm:prSet/>
      <dgm:spPr/>
      <dgm:t>
        <a:bodyPr/>
        <a:lstStyle/>
        <a:p>
          <a:endParaRPr lang="en-US"/>
        </a:p>
      </dgm:t>
    </dgm:pt>
    <dgm:pt modelId="{0FF0570C-79E2-488D-9DC4-676462487815}" type="sibTrans" cxnId="{D278359D-CA0B-48A1-98E3-94F82F3891B3}">
      <dgm:prSet/>
      <dgm:spPr/>
      <dgm:t>
        <a:bodyPr/>
        <a:lstStyle/>
        <a:p>
          <a:endParaRPr lang="en-US"/>
        </a:p>
      </dgm:t>
    </dgm:pt>
    <dgm:pt modelId="{A68CE5E9-4680-48DA-ACFA-9D7ACF9C9D4A}">
      <dgm:prSet/>
      <dgm:spPr/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কৃষি</a:t>
          </a:r>
          <a:endParaRPr lang="en-US" dirty="0">
            <a:solidFill>
              <a:schemeClr val="tx1"/>
            </a:solidFill>
          </a:endParaRPr>
        </a:p>
      </dgm:t>
    </dgm:pt>
    <dgm:pt modelId="{59D87EF6-6F66-4823-9547-14C3B512C2D1}" type="parTrans" cxnId="{0488064C-F28D-4D43-8E62-D399035DD1A5}">
      <dgm:prSet/>
      <dgm:spPr/>
      <dgm:t>
        <a:bodyPr/>
        <a:lstStyle/>
        <a:p>
          <a:endParaRPr lang="en-US"/>
        </a:p>
      </dgm:t>
    </dgm:pt>
    <dgm:pt modelId="{188A6EE4-A54D-4614-AB0B-98DEF035CE2E}" type="sibTrans" cxnId="{0488064C-F28D-4D43-8E62-D399035DD1A5}">
      <dgm:prSet/>
      <dgm:spPr/>
      <dgm:t>
        <a:bodyPr/>
        <a:lstStyle/>
        <a:p>
          <a:endParaRPr lang="en-US"/>
        </a:p>
      </dgm:t>
    </dgm:pt>
    <dgm:pt modelId="{3CF30135-3F4F-4940-AB63-F72085758DD7}">
      <dgm:prSet/>
      <dgm:spPr/>
      <dgm:t>
        <a:bodyPr/>
        <a:lstStyle/>
        <a:p>
          <a:r>
            <a:rPr lang="bn-IN" smtClean="0">
              <a:solidFill>
                <a:schemeClr val="tx1"/>
              </a:solidFill>
            </a:rPr>
            <a:t>ক্রীড়া</a:t>
          </a:r>
          <a:endParaRPr lang="en-US" dirty="0">
            <a:solidFill>
              <a:schemeClr val="tx1"/>
            </a:solidFill>
          </a:endParaRPr>
        </a:p>
      </dgm:t>
    </dgm:pt>
    <dgm:pt modelId="{F5617477-266A-4AED-BD86-A11B1D928AFD}" type="parTrans" cxnId="{644FBF83-27D8-4EB5-B396-9828B53AA4CF}">
      <dgm:prSet/>
      <dgm:spPr/>
      <dgm:t>
        <a:bodyPr/>
        <a:lstStyle/>
        <a:p>
          <a:endParaRPr lang="en-US"/>
        </a:p>
      </dgm:t>
    </dgm:pt>
    <dgm:pt modelId="{AA3B0807-F643-43AE-B254-BBFBAA6D8D50}" type="sibTrans" cxnId="{644FBF83-27D8-4EB5-B396-9828B53AA4CF}">
      <dgm:prSet/>
      <dgm:spPr/>
      <dgm:t>
        <a:bodyPr/>
        <a:lstStyle/>
        <a:p>
          <a:endParaRPr lang="en-US"/>
        </a:p>
      </dgm:t>
    </dgm:pt>
    <dgm:pt modelId="{35586F67-E1D7-47F5-8A6A-364E57C5D6B8}">
      <dgm:prSet/>
      <dgm:spPr/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তথ্য প্রযুক্তি</a:t>
          </a:r>
          <a:endParaRPr lang="en-US" dirty="0">
            <a:solidFill>
              <a:schemeClr val="tx1"/>
            </a:solidFill>
          </a:endParaRPr>
        </a:p>
      </dgm:t>
    </dgm:pt>
    <dgm:pt modelId="{968608A8-EA36-4333-8CD4-1683278C7B45}" type="parTrans" cxnId="{2BDDB233-C130-46BC-AE0F-02ECED450244}">
      <dgm:prSet/>
      <dgm:spPr/>
      <dgm:t>
        <a:bodyPr/>
        <a:lstStyle/>
        <a:p>
          <a:endParaRPr lang="en-US"/>
        </a:p>
      </dgm:t>
    </dgm:pt>
    <dgm:pt modelId="{9E2E91F9-081A-44AD-A457-5D88B4E4DF36}" type="sibTrans" cxnId="{2BDDB233-C130-46BC-AE0F-02ECED450244}">
      <dgm:prSet/>
      <dgm:spPr/>
      <dgm:t>
        <a:bodyPr/>
        <a:lstStyle/>
        <a:p>
          <a:endParaRPr lang="en-US"/>
        </a:p>
      </dgm:t>
    </dgm:pt>
    <dgm:pt modelId="{080B5B27-C0E2-427C-BD97-A9D98919E66B}">
      <dgm:prSet/>
      <dgm:spPr/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সংস্কৃতি</a:t>
          </a:r>
          <a:endParaRPr lang="en-US" dirty="0">
            <a:solidFill>
              <a:schemeClr val="tx1"/>
            </a:solidFill>
          </a:endParaRPr>
        </a:p>
      </dgm:t>
    </dgm:pt>
    <dgm:pt modelId="{9791506C-3BC9-446E-B30A-0B52A447BE02}" type="parTrans" cxnId="{AC1FB935-1F2E-48F8-8A76-D9AD9D437C93}">
      <dgm:prSet/>
      <dgm:spPr/>
      <dgm:t>
        <a:bodyPr/>
        <a:lstStyle/>
        <a:p>
          <a:endParaRPr lang="en-US"/>
        </a:p>
      </dgm:t>
    </dgm:pt>
    <dgm:pt modelId="{729FC6A3-C06E-4E82-B304-49EA75A88B83}" type="sibTrans" cxnId="{AC1FB935-1F2E-48F8-8A76-D9AD9D437C93}">
      <dgm:prSet/>
      <dgm:spPr/>
      <dgm:t>
        <a:bodyPr/>
        <a:lstStyle/>
        <a:p>
          <a:endParaRPr lang="en-US"/>
        </a:p>
      </dgm:t>
    </dgm:pt>
    <dgm:pt modelId="{D7230E4D-3244-4B32-AE24-1341E76F2C13}">
      <dgm:prSet/>
      <dgm:spPr/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শিল্প-বাণিজ্য</a:t>
          </a:r>
          <a:endParaRPr lang="en-US" dirty="0">
            <a:solidFill>
              <a:schemeClr val="tx1"/>
            </a:solidFill>
          </a:endParaRPr>
        </a:p>
      </dgm:t>
    </dgm:pt>
    <dgm:pt modelId="{FC013543-4A58-41A9-A306-6EF743EA1EC9}" type="parTrans" cxnId="{A7D44891-22B9-41E1-892F-26BC01EED82E}">
      <dgm:prSet/>
      <dgm:spPr/>
      <dgm:t>
        <a:bodyPr/>
        <a:lstStyle/>
        <a:p>
          <a:endParaRPr lang="en-US"/>
        </a:p>
      </dgm:t>
    </dgm:pt>
    <dgm:pt modelId="{6F20D75D-ABCD-4A88-B7BD-B1BE3325598E}" type="sibTrans" cxnId="{A7D44891-22B9-41E1-892F-26BC01EED82E}">
      <dgm:prSet/>
      <dgm:spPr/>
      <dgm:t>
        <a:bodyPr/>
        <a:lstStyle/>
        <a:p>
          <a:endParaRPr lang="en-US"/>
        </a:p>
      </dgm:t>
    </dgm:pt>
    <dgm:pt modelId="{DFFDEDB9-9148-4D3E-A021-0CD2D45BC8F5}" type="pres">
      <dgm:prSet presAssocID="{FADE4714-B537-4435-81DF-BB48E6240B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E71F83-BECC-4395-A8F5-A330C6BAAD90}" type="pres">
      <dgm:prSet presAssocID="{B384A099-AAE3-4B9E-AF40-537AE802BC69}" presName="centerShape" presStyleLbl="node0" presStyleIdx="0" presStyleCnt="1" custScaleX="138767" custScaleY="128999"/>
      <dgm:spPr/>
      <dgm:t>
        <a:bodyPr/>
        <a:lstStyle/>
        <a:p>
          <a:endParaRPr lang="en-US"/>
        </a:p>
      </dgm:t>
    </dgm:pt>
    <dgm:pt modelId="{19E4FD73-F637-4D9E-8675-428EDC645E17}" type="pres">
      <dgm:prSet presAssocID="{968608A8-EA36-4333-8CD4-1683278C7B45}" presName="parTrans" presStyleLbl="sibTrans2D1" presStyleIdx="0" presStyleCnt="7"/>
      <dgm:spPr/>
      <dgm:t>
        <a:bodyPr/>
        <a:lstStyle/>
        <a:p>
          <a:endParaRPr lang="en-US"/>
        </a:p>
      </dgm:t>
    </dgm:pt>
    <dgm:pt modelId="{81B75B83-B110-46F5-B8CF-B20891957595}" type="pres">
      <dgm:prSet presAssocID="{968608A8-EA36-4333-8CD4-1683278C7B45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4DA3FCF6-F272-4B17-8773-3BE0340E3D2B}" type="pres">
      <dgm:prSet presAssocID="{35586F67-E1D7-47F5-8A6A-364E57C5D6B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EDA15-1108-4634-8796-430584E08686}" type="pres">
      <dgm:prSet presAssocID="{F5617477-266A-4AED-BD86-A11B1D928AFD}" presName="parTrans" presStyleLbl="sibTrans2D1" presStyleIdx="1" presStyleCnt="7"/>
      <dgm:spPr/>
      <dgm:t>
        <a:bodyPr/>
        <a:lstStyle/>
        <a:p>
          <a:endParaRPr lang="en-US"/>
        </a:p>
      </dgm:t>
    </dgm:pt>
    <dgm:pt modelId="{FE24D235-C37B-423F-B253-DF30809AD5F7}" type="pres">
      <dgm:prSet presAssocID="{F5617477-266A-4AED-BD86-A11B1D928AFD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791252BB-7D79-4668-AFF2-44461463DBC5}" type="pres">
      <dgm:prSet presAssocID="{3CF30135-3F4F-4940-AB63-F72085758DD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A9CD1-D939-4287-8591-48FCCEA5BC24}" type="pres">
      <dgm:prSet presAssocID="{59D87EF6-6F66-4823-9547-14C3B512C2D1}" presName="parTrans" presStyleLbl="sibTrans2D1" presStyleIdx="2" presStyleCnt="7"/>
      <dgm:spPr/>
      <dgm:t>
        <a:bodyPr/>
        <a:lstStyle/>
        <a:p>
          <a:endParaRPr lang="en-US"/>
        </a:p>
      </dgm:t>
    </dgm:pt>
    <dgm:pt modelId="{59162770-8DF6-4C0C-96C2-82C2911CDAF8}" type="pres">
      <dgm:prSet presAssocID="{59D87EF6-6F66-4823-9547-14C3B512C2D1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EB634064-7D36-42E4-AF95-DCFE356BCCEF}" type="pres">
      <dgm:prSet presAssocID="{A68CE5E9-4680-48DA-ACFA-9D7ACF9C9D4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6F266-AD77-4B23-A3D0-CDBC08767907}" type="pres">
      <dgm:prSet presAssocID="{1E09A9BA-56FA-4BB1-8508-83C4C9B441DB}" presName="parTrans" presStyleLbl="sibTrans2D1" presStyleIdx="3" presStyleCnt="7"/>
      <dgm:spPr/>
      <dgm:t>
        <a:bodyPr/>
        <a:lstStyle/>
        <a:p>
          <a:endParaRPr lang="en-US"/>
        </a:p>
      </dgm:t>
    </dgm:pt>
    <dgm:pt modelId="{BB3327E9-F5C6-4A4D-A042-61BDF8E9A707}" type="pres">
      <dgm:prSet presAssocID="{1E09A9BA-56FA-4BB1-8508-83C4C9B441DB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33BBB7DB-4407-4AC6-9AF5-F947950C5277}" type="pres">
      <dgm:prSet presAssocID="{E7560715-1A14-4A95-A3A1-F3C7ABD4584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D9AD7-9CC0-43FC-BBB8-E8FE0DF5B23C}" type="pres">
      <dgm:prSet presAssocID="{83A4C682-0BE7-496F-8574-0B0F4ECC78B0}" presName="parTrans" presStyleLbl="sibTrans2D1" presStyleIdx="4" presStyleCnt="7"/>
      <dgm:spPr/>
      <dgm:t>
        <a:bodyPr/>
        <a:lstStyle/>
        <a:p>
          <a:endParaRPr lang="en-US"/>
        </a:p>
      </dgm:t>
    </dgm:pt>
    <dgm:pt modelId="{ACF58E14-2587-4F30-B957-101CC2CCCEA3}" type="pres">
      <dgm:prSet presAssocID="{83A4C682-0BE7-496F-8574-0B0F4ECC78B0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39020704-62AA-458E-9A8E-C3F07B825E5F}" type="pres">
      <dgm:prSet presAssocID="{F63C4235-0C70-4264-BE5D-40829FBDE9E4}" presName="node" presStyleLbl="node1" presStyleIdx="4" presStyleCnt="7" custRadScaleRad="99653" custRadScaleInc="-6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125D3-2F9D-4F3A-9A44-09E1008C5EA8}" type="pres">
      <dgm:prSet presAssocID="{FC013543-4A58-41A9-A306-6EF743EA1EC9}" presName="parTrans" presStyleLbl="sibTrans2D1" presStyleIdx="5" presStyleCnt="7"/>
      <dgm:spPr/>
      <dgm:t>
        <a:bodyPr/>
        <a:lstStyle/>
        <a:p>
          <a:endParaRPr lang="en-US"/>
        </a:p>
      </dgm:t>
    </dgm:pt>
    <dgm:pt modelId="{C8518D13-6196-4507-9DEE-07BA9EF8F443}" type="pres">
      <dgm:prSet presAssocID="{FC013543-4A58-41A9-A306-6EF743EA1EC9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6394F71-D5D1-4469-A373-BB8BF3349D6A}" type="pres">
      <dgm:prSet presAssocID="{D7230E4D-3244-4B32-AE24-1341E76F2C1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07493-13EC-449A-8AE3-0199AB06FB5F}" type="pres">
      <dgm:prSet presAssocID="{9791506C-3BC9-446E-B30A-0B52A447BE02}" presName="parTrans" presStyleLbl="sibTrans2D1" presStyleIdx="6" presStyleCnt="7"/>
      <dgm:spPr/>
      <dgm:t>
        <a:bodyPr/>
        <a:lstStyle/>
        <a:p>
          <a:endParaRPr lang="en-US"/>
        </a:p>
      </dgm:t>
    </dgm:pt>
    <dgm:pt modelId="{CD669AD8-21FF-4BD3-B70A-01BA983702EC}" type="pres">
      <dgm:prSet presAssocID="{9791506C-3BC9-446E-B30A-0B52A447BE02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4D7319E0-E0F6-43FF-AE2F-86C840D52E30}" type="pres">
      <dgm:prSet presAssocID="{080B5B27-C0E2-427C-BD97-A9D98919E66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D68900-8506-466B-93CA-F8B08E7C42E2}" type="presOf" srcId="{FC013543-4A58-41A9-A306-6EF743EA1EC9}" destId="{892125D3-2F9D-4F3A-9A44-09E1008C5EA8}" srcOrd="0" destOrd="0" presId="urn:microsoft.com/office/officeart/2005/8/layout/radial5"/>
    <dgm:cxn modelId="{4ED84C79-A349-4BD5-9225-D1E8848E2233}" type="presOf" srcId="{968608A8-EA36-4333-8CD4-1683278C7B45}" destId="{19E4FD73-F637-4D9E-8675-428EDC645E17}" srcOrd="0" destOrd="0" presId="urn:microsoft.com/office/officeart/2005/8/layout/radial5"/>
    <dgm:cxn modelId="{CEE16FD4-6882-4FB0-BAB5-A2DDBD0B7EF7}" type="presOf" srcId="{1E09A9BA-56FA-4BB1-8508-83C4C9B441DB}" destId="{BB3327E9-F5C6-4A4D-A042-61BDF8E9A707}" srcOrd="1" destOrd="0" presId="urn:microsoft.com/office/officeart/2005/8/layout/radial5"/>
    <dgm:cxn modelId="{73FBCD5D-3668-4EAC-8F51-D15515CEA976}" type="presOf" srcId="{968608A8-EA36-4333-8CD4-1683278C7B45}" destId="{81B75B83-B110-46F5-B8CF-B20891957595}" srcOrd="1" destOrd="0" presId="urn:microsoft.com/office/officeart/2005/8/layout/radial5"/>
    <dgm:cxn modelId="{AF04395B-D1AD-4773-B9BD-C71A2109A01A}" type="presOf" srcId="{B384A099-AAE3-4B9E-AF40-537AE802BC69}" destId="{99E71F83-BECC-4395-A8F5-A330C6BAAD90}" srcOrd="0" destOrd="0" presId="urn:microsoft.com/office/officeart/2005/8/layout/radial5"/>
    <dgm:cxn modelId="{BBD63BAC-37E9-42E4-90D8-D74AB6C53BD1}" type="presOf" srcId="{83A4C682-0BE7-496F-8574-0B0F4ECC78B0}" destId="{AEDD9AD7-9CC0-43FC-BBB8-E8FE0DF5B23C}" srcOrd="0" destOrd="0" presId="urn:microsoft.com/office/officeart/2005/8/layout/radial5"/>
    <dgm:cxn modelId="{63C71BE1-38FF-464C-A336-4BEA20478FE3}" type="presOf" srcId="{59D87EF6-6F66-4823-9547-14C3B512C2D1}" destId="{B51A9CD1-D939-4287-8591-48FCCEA5BC24}" srcOrd="0" destOrd="0" presId="urn:microsoft.com/office/officeart/2005/8/layout/radial5"/>
    <dgm:cxn modelId="{0488064C-F28D-4D43-8E62-D399035DD1A5}" srcId="{B384A099-AAE3-4B9E-AF40-537AE802BC69}" destId="{A68CE5E9-4680-48DA-ACFA-9D7ACF9C9D4A}" srcOrd="2" destOrd="0" parTransId="{59D87EF6-6F66-4823-9547-14C3B512C2D1}" sibTransId="{188A6EE4-A54D-4614-AB0B-98DEF035CE2E}"/>
    <dgm:cxn modelId="{BD96B137-17F5-4438-88F8-41C19A82B136}" type="presOf" srcId="{59D87EF6-6F66-4823-9547-14C3B512C2D1}" destId="{59162770-8DF6-4C0C-96C2-82C2911CDAF8}" srcOrd="1" destOrd="0" presId="urn:microsoft.com/office/officeart/2005/8/layout/radial5"/>
    <dgm:cxn modelId="{7675BF2F-7895-4B13-90F0-F517A1AA67A0}" type="presOf" srcId="{A68CE5E9-4680-48DA-ACFA-9D7ACF9C9D4A}" destId="{EB634064-7D36-42E4-AF95-DCFE356BCCEF}" srcOrd="0" destOrd="0" presId="urn:microsoft.com/office/officeart/2005/8/layout/radial5"/>
    <dgm:cxn modelId="{A7D44891-22B9-41E1-892F-26BC01EED82E}" srcId="{B384A099-AAE3-4B9E-AF40-537AE802BC69}" destId="{D7230E4D-3244-4B32-AE24-1341E76F2C13}" srcOrd="5" destOrd="0" parTransId="{FC013543-4A58-41A9-A306-6EF743EA1EC9}" sibTransId="{6F20D75D-ABCD-4A88-B7BD-B1BE3325598E}"/>
    <dgm:cxn modelId="{51A3B2EF-027F-46C4-B777-791F1CF86077}" type="presOf" srcId="{F5617477-266A-4AED-BD86-A11B1D928AFD}" destId="{ED1EDA15-1108-4634-8796-430584E08686}" srcOrd="0" destOrd="0" presId="urn:microsoft.com/office/officeart/2005/8/layout/radial5"/>
    <dgm:cxn modelId="{AC1FB935-1F2E-48F8-8A76-D9AD9D437C93}" srcId="{B384A099-AAE3-4B9E-AF40-537AE802BC69}" destId="{080B5B27-C0E2-427C-BD97-A9D98919E66B}" srcOrd="6" destOrd="0" parTransId="{9791506C-3BC9-446E-B30A-0B52A447BE02}" sibTransId="{729FC6A3-C06E-4E82-B304-49EA75A88B83}"/>
    <dgm:cxn modelId="{D7B27194-2163-4EF2-B565-A6E052C32933}" type="presOf" srcId="{9791506C-3BC9-446E-B30A-0B52A447BE02}" destId="{07707493-13EC-449A-8AE3-0199AB06FB5F}" srcOrd="0" destOrd="0" presId="urn:microsoft.com/office/officeart/2005/8/layout/radial5"/>
    <dgm:cxn modelId="{2D81E404-4EAE-4349-81DC-575298A0AF73}" srcId="{FADE4714-B537-4435-81DF-BB48E6240B28}" destId="{B6B0BE22-4CC4-4B47-A4E6-568E74ABFC7F}" srcOrd="1" destOrd="0" parTransId="{0422237B-C930-4044-9C6C-5522662E8975}" sibTransId="{640C3302-D293-4968-BB79-09747775AF38}"/>
    <dgm:cxn modelId="{C2E642A3-B873-4103-9E56-0AF1082BBE88}" type="presOf" srcId="{3CF30135-3F4F-4940-AB63-F72085758DD7}" destId="{791252BB-7D79-4668-AFF2-44461463DBC5}" srcOrd="0" destOrd="0" presId="urn:microsoft.com/office/officeart/2005/8/layout/radial5"/>
    <dgm:cxn modelId="{CDD282EF-FDC4-4293-BF88-3C569FCE5CE2}" type="presOf" srcId="{FC013543-4A58-41A9-A306-6EF743EA1EC9}" destId="{C8518D13-6196-4507-9DEE-07BA9EF8F443}" srcOrd="1" destOrd="0" presId="urn:microsoft.com/office/officeart/2005/8/layout/radial5"/>
    <dgm:cxn modelId="{2BDDB233-C130-46BC-AE0F-02ECED450244}" srcId="{B384A099-AAE3-4B9E-AF40-537AE802BC69}" destId="{35586F67-E1D7-47F5-8A6A-364E57C5D6B8}" srcOrd="0" destOrd="0" parTransId="{968608A8-EA36-4333-8CD4-1683278C7B45}" sibTransId="{9E2E91F9-081A-44AD-A457-5D88B4E4DF36}"/>
    <dgm:cxn modelId="{9AB00268-51C0-474C-A231-9DB8C76FAA01}" type="presOf" srcId="{83A4C682-0BE7-496F-8574-0B0F4ECC78B0}" destId="{ACF58E14-2587-4F30-B957-101CC2CCCEA3}" srcOrd="1" destOrd="0" presId="urn:microsoft.com/office/officeart/2005/8/layout/radial5"/>
    <dgm:cxn modelId="{311662BA-B982-4041-9BB7-705DD862798C}" type="presOf" srcId="{1E09A9BA-56FA-4BB1-8508-83C4C9B441DB}" destId="{9C66F266-AD77-4B23-A3D0-CDBC08767907}" srcOrd="0" destOrd="0" presId="urn:microsoft.com/office/officeart/2005/8/layout/radial5"/>
    <dgm:cxn modelId="{AC8840BD-6E89-4F9E-8896-6D4A6F1D00E1}" type="presOf" srcId="{D7230E4D-3244-4B32-AE24-1341E76F2C13}" destId="{96394F71-D5D1-4469-A373-BB8BF3349D6A}" srcOrd="0" destOrd="0" presId="urn:microsoft.com/office/officeart/2005/8/layout/radial5"/>
    <dgm:cxn modelId="{79FC7D31-55F7-40D1-946F-E38E2573C812}" type="presOf" srcId="{FADE4714-B537-4435-81DF-BB48E6240B28}" destId="{DFFDEDB9-9148-4D3E-A021-0CD2D45BC8F5}" srcOrd="0" destOrd="0" presId="urn:microsoft.com/office/officeart/2005/8/layout/radial5"/>
    <dgm:cxn modelId="{2711DC59-EBA3-4572-BEAE-0324C8B564F4}" type="presOf" srcId="{080B5B27-C0E2-427C-BD97-A9D98919E66B}" destId="{4D7319E0-E0F6-43FF-AE2F-86C840D52E30}" srcOrd="0" destOrd="0" presId="urn:microsoft.com/office/officeart/2005/8/layout/radial5"/>
    <dgm:cxn modelId="{644FBF83-27D8-4EB5-B396-9828B53AA4CF}" srcId="{B384A099-AAE3-4B9E-AF40-537AE802BC69}" destId="{3CF30135-3F4F-4940-AB63-F72085758DD7}" srcOrd="1" destOrd="0" parTransId="{F5617477-266A-4AED-BD86-A11B1D928AFD}" sibTransId="{AA3B0807-F643-43AE-B254-BBFBAA6D8D50}"/>
    <dgm:cxn modelId="{D278359D-CA0B-48A1-98E3-94F82F3891B3}" srcId="{B384A099-AAE3-4B9E-AF40-537AE802BC69}" destId="{E7560715-1A14-4A95-A3A1-F3C7ABD45845}" srcOrd="3" destOrd="0" parTransId="{1E09A9BA-56FA-4BB1-8508-83C4C9B441DB}" sibTransId="{0FF0570C-79E2-488D-9DC4-676462487815}"/>
    <dgm:cxn modelId="{6276B262-7AC4-4999-82C9-E278418649A1}" type="presOf" srcId="{35586F67-E1D7-47F5-8A6A-364E57C5D6B8}" destId="{4DA3FCF6-F272-4B17-8773-3BE0340E3D2B}" srcOrd="0" destOrd="0" presId="urn:microsoft.com/office/officeart/2005/8/layout/radial5"/>
    <dgm:cxn modelId="{ED4718D4-0538-4B1A-89B0-70DE51D58E14}" type="presOf" srcId="{E7560715-1A14-4A95-A3A1-F3C7ABD45845}" destId="{33BBB7DB-4407-4AC6-9AF5-F947950C5277}" srcOrd="0" destOrd="0" presId="urn:microsoft.com/office/officeart/2005/8/layout/radial5"/>
    <dgm:cxn modelId="{373BA6F6-D67B-4491-A761-1F5861DF945C}" srcId="{FADE4714-B537-4435-81DF-BB48E6240B28}" destId="{B384A099-AAE3-4B9E-AF40-537AE802BC69}" srcOrd="0" destOrd="0" parTransId="{DB3B8F8D-9039-4D93-8299-31EE25A99650}" sibTransId="{71B84F27-1A33-4317-B8F3-0A53DB018FBA}"/>
    <dgm:cxn modelId="{FA93751B-6055-4AB1-BA56-68E95F1906DB}" type="presOf" srcId="{F5617477-266A-4AED-BD86-A11B1D928AFD}" destId="{FE24D235-C37B-423F-B253-DF30809AD5F7}" srcOrd="1" destOrd="0" presId="urn:microsoft.com/office/officeart/2005/8/layout/radial5"/>
    <dgm:cxn modelId="{04A8C619-4402-4265-86FF-BDB0DCF4765E}" srcId="{B384A099-AAE3-4B9E-AF40-537AE802BC69}" destId="{F63C4235-0C70-4264-BE5D-40829FBDE9E4}" srcOrd="4" destOrd="0" parTransId="{83A4C682-0BE7-496F-8574-0B0F4ECC78B0}" sibTransId="{26645DAA-CF3A-4233-9D43-F0F74F892CC1}"/>
    <dgm:cxn modelId="{D9406BAF-000E-4367-939D-EFD5FFA21223}" type="presOf" srcId="{F63C4235-0C70-4264-BE5D-40829FBDE9E4}" destId="{39020704-62AA-458E-9A8E-C3F07B825E5F}" srcOrd="0" destOrd="0" presId="urn:microsoft.com/office/officeart/2005/8/layout/radial5"/>
    <dgm:cxn modelId="{71A5F28D-492A-4C53-BA22-A92AC0362A85}" type="presOf" srcId="{9791506C-3BC9-446E-B30A-0B52A447BE02}" destId="{CD669AD8-21FF-4BD3-B70A-01BA983702EC}" srcOrd="1" destOrd="0" presId="urn:microsoft.com/office/officeart/2005/8/layout/radial5"/>
    <dgm:cxn modelId="{BD5EC357-638A-41BE-B78F-845F6EF40468}" type="presParOf" srcId="{DFFDEDB9-9148-4D3E-A021-0CD2D45BC8F5}" destId="{99E71F83-BECC-4395-A8F5-A330C6BAAD90}" srcOrd="0" destOrd="0" presId="urn:microsoft.com/office/officeart/2005/8/layout/radial5"/>
    <dgm:cxn modelId="{7D3F8D11-09FF-4FAE-9AE7-3752285F4D3F}" type="presParOf" srcId="{DFFDEDB9-9148-4D3E-A021-0CD2D45BC8F5}" destId="{19E4FD73-F637-4D9E-8675-428EDC645E17}" srcOrd="1" destOrd="0" presId="urn:microsoft.com/office/officeart/2005/8/layout/radial5"/>
    <dgm:cxn modelId="{707C2CB9-20B6-4EE7-8D85-7D0E0E039E20}" type="presParOf" srcId="{19E4FD73-F637-4D9E-8675-428EDC645E17}" destId="{81B75B83-B110-46F5-B8CF-B20891957595}" srcOrd="0" destOrd="0" presId="urn:microsoft.com/office/officeart/2005/8/layout/radial5"/>
    <dgm:cxn modelId="{BFF49FE3-6934-49F7-92E5-A2BC0B5ED2C1}" type="presParOf" srcId="{DFFDEDB9-9148-4D3E-A021-0CD2D45BC8F5}" destId="{4DA3FCF6-F272-4B17-8773-3BE0340E3D2B}" srcOrd="2" destOrd="0" presId="urn:microsoft.com/office/officeart/2005/8/layout/radial5"/>
    <dgm:cxn modelId="{575787EB-7B61-43B1-9555-422EEC511809}" type="presParOf" srcId="{DFFDEDB9-9148-4D3E-A021-0CD2D45BC8F5}" destId="{ED1EDA15-1108-4634-8796-430584E08686}" srcOrd="3" destOrd="0" presId="urn:microsoft.com/office/officeart/2005/8/layout/radial5"/>
    <dgm:cxn modelId="{B0A5AE7A-5E07-4603-BF9A-31D3E89D9AB1}" type="presParOf" srcId="{ED1EDA15-1108-4634-8796-430584E08686}" destId="{FE24D235-C37B-423F-B253-DF30809AD5F7}" srcOrd="0" destOrd="0" presId="urn:microsoft.com/office/officeart/2005/8/layout/radial5"/>
    <dgm:cxn modelId="{41635345-13D6-4EE7-A8B3-F3CC049BE7D3}" type="presParOf" srcId="{DFFDEDB9-9148-4D3E-A021-0CD2D45BC8F5}" destId="{791252BB-7D79-4668-AFF2-44461463DBC5}" srcOrd="4" destOrd="0" presId="urn:microsoft.com/office/officeart/2005/8/layout/radial5"/>
    <dgm:cxn modelId="{AC87FD05-3E26-47FB-B8B7-0198FFCAE8CE}" type="presParOf" srcId="{DFFDEDB9-9148-4D3E-A021-0CD2D45BC8F5}" destId="{B51A9CD1-D939-4287-8591-48FCCEA5BC24}" srcOrd="5" destOrd="0" presId="urn:microsoft.com/office/officeart/2005/8/layout/radial5"/>
    <dgm:cxn modelId="{B5F98684-2E98-4B75-8890-1836E1B5338D}" type="presParOf" srcId="{B51A9CD1-D939-4287-8591-48FCCEA5BC24}" destId="{59162770-8DF6-4C0C-96C2-82C2911CDAF8}" srcOrd="0" destOrd="0" presId="urn:microsoft.com/office/officeart/2005/8/layout/radial5"/>
    <dgm:cxn modelId="{5F333DFE-820D-4631-9E0B-2161D016816B}" type="presParOf" srcId="{DFFDEDB9-9148-4D3E-A021-0CD2D45BC8F5}" destId="{EB634064-7D36-42E4-AF95-DCFE356BCCEF}" srcOrd="6" destOrd="0" presId="urn:microsoft.com/office/officeart/2005/8/layout/radial5"/>
    <dgm:cxn modelId="{A019D62F-C4BC-4278-962D-3D6CC463701F}" type="presParOf" srcId="{DFFDEDB9-9148-4D3E-A021-0CD2D45BC8F5}" destId="{9C66F266-AD77-4B23-A3D0-CDBC08767907}" srcOrd="7" destOrd="0" presId="urn:microsoft.com/office/officeart/2005/8/layout/radial5"/>
    <dgm:cxn modelId="{304F960D-29D0-4BD2-A36E-5F05BD1FB477}" type="presParOf" srcId="{9C66F266-AD77-4B23-A3D0-CDBC08767907}" destId="{BB3327E9-F5C6-4A4D-A042-61BDF8E9A707}" srcOrd="0" destOrd="0" presId="urn:microsoft.com/office/officeart/2005/8/layout/radial5"/>
    <dgm:cxn modelId="{F9D95CA7-836B-4C6D-9580-4AE91505E9F9}" type="presParOf" srcId="{DFFDEDB9-9148-4D3E-A021-0CD2D45BC8F5}" destId="{33BBB7DB-4407-4AC6-9AF5-F947950C5277}" srcOrd="8" destOrd="0" presId="urn:microsoft.com/office/officeart/2005/8/layout/radial5"/>
    <dgm:cxn modelId="{41ADE03F-E62A-4F96-ABEA-67C35BA9712B}" type="presParOf" srcId="{DFFDEDB9-9148-4D3E-A021-0CD2D45BC8F5}" destId="{AEDD9AD7-9CC0-43FC-BBB8-E8FE0DF5B23C}" srcOrd="9" destOrd="0" presId="urn:microsoft.com/office/officeart/2005/8/layout/radial5"/>
    <dgm:cxn modelId="{4BDA059E-0B6C-40A0-BA57-0C54C1CFB73E}" type="presParOf" srcId="{AEDD9AD7-9CC0-43FC-BBB8-E8FE0DF5B23C}" destId="{ACF58E14-2587-4F30-B957-101CC2CCCEA3}" srcOrd="0" destOrd="0" presId="urn:microsoft.com/office/officeart/2005/8/layout/radial5"/>
    <dgm:cxn modelId="{CB574F97-AE90-4A57-A73D-B5ECECF5201F}" type="presParOf" srcId="{DFFDEDB9-9148-4D3E-A021-0CD2D45BC8F5}" destId="{39020704-62AA-458E-9A8E-C3F07B825E5F}" srcOrd="10" destOrd="0" presId="urn:microsoft.com/office/officeart/2005/8/layout/radial5"/>
    <dgm:cxn modelId="{831F7544-2CAC-4904-BBE4-A3023DA0F0C0}" type="presParOf" srcId="{DFFDEDB9-9148-4D3E-A021-0CD2D45BC8F5}" destId="{892125D3-2F9D-4F3A-9A44-09E1008C5EA8}" srcOrd="11" destOrd="0" presId="urn:microsoft.com/office/officeart/2005/8/layout/radial5"/>
    <dgm:cxn modelId="{31A70900-4D8C-4B7E-AF87-A81147C3E597}" type="presParOf" srcId="{892125D3-2F9D-4F3A-9A44-09E1008C5EA8}" destId="{C8518D13-6196-4507-9DEE-07BA9EF8F443}" srcOrd="0" destOrd="0" presId="urn:microsoft.com/office/officeart/2005/8/layout/radial5"/>
    <dgm:cxn modelId="{7A502A7A-1FB2-4149-8B56-3F86DB603A17}" type="presParOf" srcId="{DFFDEDB9-9148-4D3E-A021-0CD2D45BC8F5}" destId="{96394F71-D5D1-4469-A373-BB8BF3349D6A}" srcOrd="12" destOrd="0" presId="urn:microsoft.com/office/officeart/2005/8/layout/radial5"/>
    <dgm:cxn modelId="{8C9C6B1A-2F1B-43CE-8428-8C0EA590A3F1}" type="presParOf" srcId="{DFFDEDB9-9148-4D3E-A021-0CD2D45BC8F5}" destId="{07707493-13EC-449A-8AE3-0199AB06FB5F}" srcOrd="13" destOrd="0" presId="urn:microsoft.com/office/officeart/2005/8/layout/radial5"/>
    <dgm:cxn modelId="{4A392AD4-2A64-402C-87A1-7D51725903C3}" type="presParOf" srcId="{07707493-13EC-449A-8AE3-0199AB06FB5F}" destId="{CD669AD8-21FF-4BD3-B70A-01BA983702EC}" srcOrd="0" destOrd="0" presId="urn:microsoft.com/office/officeart/2005/8/layout/radial5"/>
    <dgm:cxn modelId="{166639A0-9977-43DE-9067-CDE712466DD5}" type="presParOf" srcId="{DFFDEDB9-9148-4D3E-A021-0CD2D45BC8F5}" destId="{4D7319E0-E0F6-43FF-AE2F-86C840D52E30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A25954-37C3-4289-A77B-34C22E0BF91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F63F5-035B-46A6-B20D-CFFBCE68C42B}">
      <dgm:prSet phldrT="[Text]"/>
      <dgm:spPr/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আঞ্চলিক সহযোগিতার ক্ষেত্র</a:t>
          </a:r>
          <a:endParaRPr lang="en-US" dirty="0"/>
        </a:p>
      </dgm:t>
    </dgm:pt>
    <dgm:pt modelId="{AD4174AB-B1AA-47B2-819D-8C9221E8D2A5}" type="parTrans" cxnId="{FB37E3E1-923A-4403-8BEA-200A4449446E}">
      <dgm:prSet/>
      <dgm:spPr/>
      <dgm:t>
        <a:bodyPr/>
        <a:lstStyle/>
        <a:p>
          <a:endParaRPr lang="en-US"/>
        </a:p>
      </dgm:t>
    </dgm:pt>
    <dgm:pt modelId="{5024F715-6A50-4C67-B01C-48B7AFB71B7B}" type="sibTrans" cxnId="{FB37E3E1-923A-4403-8BEA-200A4449446E}">
      <dgm:prSet/>
      <dgm:spPr/>
      <dgm:t>
        <a:bodyPr/>
        <a:lstStyle/>
        <a:p>
          <a:endParaRPr lang="en-US"/>
        </a:p>
      </dgm:t>
    </dgm:pt>
    <dgm:pt modelId="{05B1EBC3-68C9-4ABA-8F57-6AD37C234C80}">
      <dgm:prSet/>
      <dgm:spPr/>
      <dgm:t>
        <a:bodyPr/>
        <a:lstStyle/>
        <a:p>
          <a:endParaRPr lang="en-US"/>
        </a:p>
      </dgm:t>
    </dgm:pt>
    <dgm:pt modelId="{4A485B1E-3B68-46E1-AA4F-48E6AA777BAB}" type="parTrans" cxnId="{EEC432C1-2BBD-4905-96F6-FF7D307D2142}">
      <dgm:prSet/>
      <dgm:spPr/>
      <dgm:t>
        <a:bodyPr/>
        <a:lstStyle/>
        <a:p>
          <a:endParaRPr lang="en-US"/>
        </a:p>
      </dgm:t>
    </dgm:pt>
    <dgm:pt modelId="{AA2E5C7B-C5A4-480C-BC35-FA7F78B396C7}" type="sibTrans" cxnId="{EEC432C1-2BBD-4905-96F6-FF7D307D2142}">
      <dgm:prSet/>
      <dgm:spPr/>
      <dgm:t>
        <a:bodyPr/>
        <a:lstStyle/>
        <a:p>
          <a:endParaRPr lang="en-US"/>
        </a:p>
      </dgm:t>
    </dgm:pt>
    <dgm:pt modelId="{1269AF2F-C593-4C04-B8B3-9CB7F9B6FF4D}">
      <dgm:prSet/>
      <dgm:spPr/>
      <dgm:t>
        <a:bodyPr/>
        <a:lstStyle/>
        <a:p>
          <a:endParaRPr lang="en-US"/>
        </a:p>
      </dgm:t>
    </dgm:pt>
    <dgm:pt modelId="{6AB5AAD5-B3E7-4FE2-BE2F-BF3D7710CB94}" type="parTrans" cxnId="{65251FC6-3503-4D7F-9AB4-FC9D7A5EB359}">
      <dgm:prSet/>
      <dgm:spPr/>
      <dgm:t>
        <a:bodyPr/>
        <a:lstStyle/>
        <a:p>
          <a:endParaRPr lang="en-US"/>
        </a:p>
      </dgm:t>
    </dgm:pt>
    <dgm:pt modelId="{5AB7C4B7-D46C-4A1D-92FC-A31B7EB97286}" type="sibTrans" cxnId="{65251FC6-3503-4D7F-9AB4-FC9D7A5EB359}">
      <dgm:prSet/>
      <dgm:spPr/>
      <dgm:t>
        <a:bodyPr/>
        <a:lstStyle/>
        <a:p>
          <a:endParaRPr lang="en-US"/>
        </a:p>
      </dgm:t>
    </dgm:pt>
    <dgm:pt modelId="{0623366A-E83D-4E32-8377-54564E02B2AA}">
      <dgm:prSet/>
      <dgm:spPr>
        <a:solidFill>
          <a:schemeClr val="accent2"/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মাদক ও চোরাচালন প্রতিরোধ</a:t>
          </a:r>
          <a:endParaRPr lang="en-US" dirty="0">
            <a:solidFill>
              <a:schemeClr val="tx1"/>
            </a:solidFill>
          </a:endParaRPr>
        </a:p>
      </dgm:t>
    </dgm:pt>
    <dgm:pt modelId="{D26ABF9D-0CD8-4CAB-9A50-142325B6C321}" type="parTrans" cxnId="{0FF668EF-ABFB-48EE-92F2-0F0735B8B0B2}">
      <dgm:prSet/>
      <dgm:spPr/>
      <dgm:t>
        <a:bodyPr/>
        <a:lstStyle/>
        <a:p>
          <a:endParaRPr lang="en-US"/>
        </a:p>
      </dgm:t>
    </dgm:pt>
    <dgm:pt modelId="{EA7AA036-08B9-4E09-8F79-26D6EF0AE12C}" type="sibTrans" cxnId="{0FF668EF-ABFB-48EE-92F2-0F0735B8B0B2}">
      <dgm:prSet/>
      <dgm:spPr/>
      <dgm:t>
        <a:bodyPr/>
        <a:lstStyle/>
        <a:p>
          <a:endParaRPr lang="en-US"/>
        </a:p>
      </dgm:t>
    </dgm:pt>
    <dgm:pt modelId="{A6D9B3A8-8A9C-4F85-B784-33C5AF7CF18D}">
      <dgm:prSet/>
      <dgm:spPr>
        <a:solidFill>
          <a:schemeClr val="accent2"/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জলবায়ু ও পরিবেশ উন্নয়ন</a:t>
          </a:r>
          <a:endParaRPr lang="en-US" dirty="0">
            <a:solidFill>
              <a:schemeClr val="tx1"/>
            </a:solidFill>
          </a:endParaRPr>
        </a:p>
      </dgm:t>
    </dgm:pt>
    <dgm:pt modelId="{8631BFB7-1E5E-4373-9181-9AA74AACC16D}" type="parTrans" cxnId="{208240DD-A6D4-40CB-A31E-4B6FA851BA6A}">
      <dgm:prSet/>
      <dgm:spPr/>
      <dgm:t>
        <a:bodyPr/>
        <a:lstStyle/>
        <a:p>
          <a:endParaRPr lang="en-US"/>
        </a:p>
      </dgm:t>
    </dgm:pt>
    <dgm:pt modelId="{23A79353-3B8F-470C-88BD-633C49407E48}" type="sibTrans" cxnId="{208240DD-A6D4-40CB-A31E-4B6FA851BA6A}">
      <dgm:prSet/>
      <dgm:spPr/>
      <dgm:t>
        <a:bodyPr/>
        <a:lstStyle/>
        <a:p>
          <a:endParaRPr lang="en-US"/>
        </a:p>
      </dgm:t>
    </dgm:pt>
    <dgm:pt modelId="{58F0FB2A-C151-4525-A9FF-E2EC505DF0E6}">
      <dgm:prSet/>
      <dgm:spPr>
        <a:solidFill>
          <a:schemeClr val="accent2"/>
        </a:solidFill>
      </dgm:spPr>
      <dgm:t>
        <a:bodyPr/>
        <a:lstStyle/>
        <a:p>
          <a:r>
            <a:rPr lang="bn-IN" smtClean="0">
              <a:solidFill>
                <a:schemeClr val="tx1"/>
              </a:solidFill>
            </a:rPr>
            <a:t>মানবসম্পদ উন্নয়ন ও বিনিময়</a:t>
          </a:r>
          <a:endParaRPr lang="en-US" dirty="0">
            <a:solidFill>
              <a:schemeClr val="tx1"/>
            </a:solidFill>
          </a:endParaRPr>
        </a:p>
      </dgm:t>
    </dgm:pt>
    <dgm:pt modelId="{AA0B9BA6-BC7C-4460-BF4C-9DE25A906E8E}" type="parTrans" cxnId="{A7A90E05-493F-4AF7-9581-E5C16A1D0F6B}">
      <dgm:prSet/>
      <dgm:spPr/>
      <dgm:t>
        <a:bodyPr/>
        <a:lstStyle/>
        <a:p>
          <a:endParaRPr lang="en-US"/>
        </a:p>
      </dgm:t>
    </dgm:pt>
    <dgm:pt modelId="{80BE1516-19C6-48C6-B90D-C3B0AA3A7ED3}" type="sibTrans" cxnId="{A7A90E05-493F-4AF7-9581-E5C16A1D0F6B}">
      <dgm:prSet/>
      <dgm:spPr/>
      <dgm:t>
        <a:bodyPr/>
        <a:lstStyle/>
        <a:p>
          <a:endParaRPr lang="en-US"/>
        </a:p>
      </dgm:t>
    </dgm:pt>
    <dgm:pt modelId="{B65B6C89-AB7F-45AA-979C-CF7BA424345E}">
      <dgm:prSet/>
      <dgm:spPr>
        <a:solidFill>
          <a:schemeClr val="accent2"/>
        </a:solidFill>
      </dgm:spPr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জ্বালানী</a:t>
          </a:r>
          <a:endParaRPr lang="en-US" dirty="0">
            <a:solidFill>
              <a:schemeClr val="tx1"/>
            </a:solidFill>
          </a:endParaRPr>
        </a:p>
      </dgm:t>
    </dgm:pt>
    <dgm:pt modelId="{D2CCA688-0458-4422-B289-7247EF472BF2}" type="parTrans" cxnId="{1776DEA9-340F-482D-8259-D526AA1DF439}">
      <dgm:prSet/>
      <dgm:spPr/>
      <dgm:t>
        <a:bodyPr/>
        <a:lstStyle/>
        <a:p>
          <a:endParaRPr lang="en-US"/>
        </a:p>
      </dgm:t>
    </dgm:pt>
    <dgm:pt modelId="{617E6109-6EAC-4456-A714-C11A827ABA1C}" type="sibTrans" cxnId="{1776DEA9-340F-482D-8259-D526AA1DF439}">
      <dgm:prSet/>
      <dgm:spPr/>
      <dgm:t>
        <a:bodyPr/>
        <a:lstStyle/>
        <a:p>
          <a:endParaRPr lang="en-US"/>
        </a:p>
      </dgm:t>
    </dgm:pt>
    <dgm:pt modelId="{7AA43F13-03DD-4608-9FA2-432F7740FE7C}">
      <dgm:prSet/>
      <dgm:spPr>
        <a:solidFill>
          <a:schemeClr val="accent2"/>
        </a:solidFill>
      </dgm:spPr>
      <dgm:t>
        <a:bodyPr/>
        <a:lstStyle/>
        <a:p>
          <a:r>
            <a:rPr lang="bn-IN" smtClean="0">
              <a:solidFill>
                <a:schemeClr val="tx1"/>
              </a:solidFill>
            </a:rPr>
            <a:t>নিরাপত্তা</a:t>
          </a:r>
          <a:endParaRPr lang="en-US" dirty="0">
            <a:solidFill>
              <a:schemeClr val="tx1"/>
            </a:solidFill>
          </a:endParaRPr>
        </a:p>
      </dgm:t>
    </dgm:pt>
    <dgm:pt modelId="{00CE8590-44D3-40AF-9C19-805CC34C60EB}" type="parTrans" cxnId="{1116BAFD-CD7C-437B-9989-1F4D8F5FA411}">
      <dgm:prSet/>
      <dgm:spPr/>
      <dgm:t>
        <a:bodyPr/>
        <a:lstStyle/>
        <a:p>
          <a:endParaRPr lang="en-US"/>
        </a:p>
      </dgm:t>
    </dgm:pt>
    <dgm:pt modelId="{3083A793-D054-4CFB-BFC2-640C016686BE}" type="sibTrans" cxnId="{1116BAFD-CD7C-437B-9989-1F4D8F5FA411}">
      <dgm:prSet/>
      <dgm:spPr/>
      <dgm:t>
        <a:bodyPr/>
        <a:lstStyle/>
        <a:p>
          <a:endParaRPr lang="en-US"/>
        </a:p>
      </dgm:t>
    </dgm:pt>
    <dgm:pt modelId="{7ECD198D-560A-409C-8509-91D4E5A27220}">
      <dgm:prSet/>
      <dgm:spPr>
        <a:solidFill>
          <a:schemeClr val="accent2"/>
        </a:solidFill>
      </dgm:spPr>
      <dgm:t>
        <a:bodyPr/>
        <a:lstStyle/>
        <a:p>
          <a:r>
            <a:rPr lang="bn-IN" smtClean="0">
              <a:solidFill>
                <a:schemeClr val="tx1"/>
              </a:solidFill>
            </a:rPr>
            <a:t>পরিবহন ও যোগাযোগ</a:t>
          </a:r>
          <a:endParaRPr lang="en-US" dirty="0">
            <a:solidFill>
              <a:schemeClr val="tx1"/>
            </a:solidFill>
          </a:endParaRPr>
        </a:p>
      </dgm:t>
    </dgm:pt>
    <dgm:pt modelId="{D473EAE4-2734-444A-9546-5A31C9908FAC}" type="parTrans" cxnId="{49F5F7E9-7023-4C90-8599-7F641E37E3DF}">
      <dgm:prSet/>
      <dgm:spPr/>
      <dgm:t>
        <a:bodyPr/>
        <a:lstStyle/>
        <a:p>
          <a:endParaRPr lang="en-US"/>
        </a:p>
      </dgm:t>
    </dgm:pt>
    <dgm:pt modelId="{46C1FD3D-695C-4C7D-A640-1914D02DE8CB}" type="sibTrans" cxnId="{49F5F7E9-7023-4C90-8599-7F641E37E3DF}">
      <dgm:prSet/>
      <dgm:spPr/>
      <dgm:t>
        <a:bodyPr/>
        <a:lstStyle/>
        <a:p>
          <a:endParaRPr lang="en-US"/>
        </a:p>
      </dgm:t>
    </dgm:pt>
    <dgm:pt modelId="{9F0CF571-0FFF-4828-9D84-B3296D1CF239}" type="pres">
      <dgm:prSet presAssocID="{05A25954-37C3-4289-A77B-34C22E0BF91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96EAFF-31CF-426E-9824-2AC3EFADA6CA}" type="pres">
      <dgm:prSet presAssocID="{117F63F5-035B-46A6-B20D-CFFBCE68C42B}" presName="centerShape" presStyleLbl="node0" presStyleIdx="0" presStyleCnt="1" custScaleX="129620" custScaleY="129620"/>
      <dgm:spPr/>
      <dgm:t>
        <a:bodyPr/>
        <a:lstStyle/>
        <a:p>
          <a:endParaRPr lang="en-US"/>
        </a:p>
      </dgm:t>
    </dgm:pt>
    <dgm:pt modelId="{619FDF03-9F11-48B6-A1F0-5C0B8791D505}" type="pres">
      <dgm:prSet presAssocID="{D26ABF9D-0CD8-4CAB-9A50-142325B6C321}" presName="parTrans" presStyleLbl="sibTrans2D1" presStyleIdx="0" presStyleCnt="6"/>
      <dgm:spPr/>
      <dgm:t>
        <a:bodyPr/>
        <a:lstStyle/>
        <a:p>
          <a:endParaRPr lang="en-US"/>
        </a:p>
      </dgm:t>
    </dgm:pt>
    <dgm:pt modelId="{476313C2-2C2C-4BC7-A16A-8AC86F228F45}" type="pres">
      <dgm:prSet presAssocID="{D26ABF9D-0CD8-4CAB-9A50-142325B6C321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4F3A064E-D0D0-4C55-811B-A16951B20D6D}" type="pres">
      <dgm:prSet presAssocID="{0623366A-E83D-4E32-8377-54564E02B2A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D5975-F454-4020-AA74-58ACBDEE8A54}" type="pres">
      <dgm:prSet presAssocID="{00CE8590-44D3-40AF-9C19-805CC34C60EB}" presName="parTrans" presStyleLbl="sibTrans2D1" presStyleIdx="1" presStyleCnt="6"/>
      <dgm:spPr/>
      <dgm:t>
        <a:bodyPr/>
        <a:lstStyle/>
        <a:p>
          <a:endParaRPr lang="en-US"/>
        </a:p>
      </dgm:t>
    </dgm:pt>
    <dgm:pt modelId="{062EBF6A-D891-48A5-BAAE-050A88D0458C}" type="pres">
      <dgm:prSet presAssocID="{00CE8590-44D3-40AF-9C19-805CC34C60EB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449EBB3-23F6-45AD-B54F-0E913BF5EC15}" type="pres">
      <dgm:prSet presAssocID="{7AA43F13-03DD-4608-9FA2-432F7740FE7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8BBF6A-F217-42E9-B8FC-FF47E11F6122}" type="pres">
      <dgm:prSet presAssocID="{AA0B9BA6-BC7C-4460-BF4C-9DE25A906E8E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0B6D8F3-B957-46AD-8062-437E4E6EAA01}" type="pres">
      <dgm:prSet presAssocID="{AA0B9BA6-BC7C-4460-BF4C-9DE25A906E8E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657B93F3-9631-4237-8D63-17D8DF25D969}" type="pres">
      <dgm:prSet presAssocID="{58F0FB2A-C151-4525-A9FF-E2EC505DF0E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F0E44-0776-422E-B740-A8614D1ED966}" type="pres">
      <dgm:prSet presAssocID="{8631BFB7-1E5E-4373-9181-9AA74AACC16D}" presName="parTrans" presStyleLbl="sibTrans2D1" presStyleIdx="3" presStyleCnt="6"/>
      <dgm:spPr/>
      <dgm:t>
        <a:bodyPr/>
        <a:lstStyle/>
        <a:p>
          <a:endParaRPr lang="en-US"/>
        </a:p>
      </dgm:t>
    </dgm:pt>
    <dgm:pt modelId="{29F27D69-AC9A-4177-AA69-7D0D823FBDA4}" type="pres">
      <dgm:prSet presAssocID="{8631BFB7-1E5E-4373-9181-9AA74AACC16D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DD89376-C3D1-42D1-ADA2-BB40BCD5D68F}" type="pres">
      <dgm:prSet presAssocID="{A6D9B3A8-8A9C-4F85-B784-33C5AF7CF18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3D282-4AEE-4130-8B68-BA11CEFE1B2E}" type="pres">
      <dgm:prSet presAssocID="{D473EAE4-2734-444A-9546-5A31C9908FAC}" presName="parTrans" presStyleLbl="sibTrans2D1" presStyleIdx="4" presStyleCnt="6"/>
      <dgm:spPr/>
      <dgm:t>
        <a:bodyPr/>
        <a:lstStyle/>
        <a:p>
          <a:endParaRPr lang="en-US"/>
        </a:p>
      </dgm:t>
    </dgm:pt>
    <dgm:pt modelId="{A2F6279F-932C-4938-9F4F-CF9112C9872D}" type="pres">
      <dgm:prSet presAssocID="{D473EAE4-2734-444A-9546-5A31C9908FAC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A0031E7-79A9-447C-8475-DBDF47530FCF}" type="pres">
      <dgm:prSet presAssocID="{7ECD198D-560A-409C-8509-91D4E5A2722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41124-451F-4662-8A37-F2CE4C5C5309}" type="pres">
      <dgm:prSet presAssocID="{D2CCA688-0458-4422-B289-7247EF472BF2}" presName="parTrans" presStyleLbl="sibTrans2D1" presStyleIdx="5" presStyleCnt="6"/>
      <dgm:spPr/>
      <dgm:t>
        <a:bodyPr/>
        <a:lstStyle/>
        <a:p>
          <a:endParaRPr lang="en-US"/>
        </a:p>
      </dgm:t>
    </dgm:pt>
    <dgm:pt modelId="{E9894D2F-8870-44CE-9A4E-FA0CEA1DA716}" type="pres">
      <dgm:prSet presAssocID="{D2CCA688-0458-4422-B289-7247EF472BF2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E6B904D2-A4C8-47C3-BF1C-EF9AC965DE68}" type="pres">
      <dgm:prSet presAssocID="{B65B6C89-AB7F-45AA-979C-CF7BA42434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F668EF-ABFB-48EE-92F2-0F0735B8B0B2}" srcId="{117F63F5-035B-46A6-B20D-CFFBCE68C42B}" destId="{0623366A-E83D-4E32-8377-54564E02B2AA}" srcOrd="0" destOrd="0" parTransId="{D26ABF9D-0CD8-4CAB-9A50-142325B6C321}" sibTransId="{EA7AA036-08B9-4E09-8F79-26D6EF0AE12C}"/>
    <dgm:cxn modelId="{FB37E3E1-923A-4403-8BEA-200A4449446E}" srcId="{05A25954-37C3-4289-A77B-34C22E0BF917}" destId="{117F63F5-035B-46A6-B20D-CFFBCE68C42B}" srcOrd="0" destOrd="0" parTransId="{AD4174AB-B1AA-47B2-819D-8C9221E8D2A5}" sibTransId="{5024F715-6A50-4C67-B01C-48B7AFB71B7B}"/>
    <dgm:cxn modelId="{1116BAFD-CD7C-437B-9989-1F4D8F5FA411}" srcId="{117F63F5-035B-46A6-B20D-CFFBCE68C42B}" destId="{7AA43F13-03DD-4608-9FA2-432F7740FE7C}" srcOrd="1" destOrd="0" parTransId="{00CE8590-44D3-40AF-9C19-805CC34C60EB}" sibTransId="{3083A793-D054-4CFB-BFC2-640C016686BE}"/>
    <dgm:cxn modelId="{730070EB-19B8-4020-893A-93963843D072}" type="presOf" srcId="{117F63F5-035B-46A6-B20D-CFFBCE68C42B}" destId="{F496EAFF-31CF-426E-9824-2AC3EFADA6CA}" srcOrd="0" destOrd="0" presId="urn:microsoft.com/office/officeart/2005/8/layout/radial5"/>
    <dgm:cxn modelId="{59DF6CB6-1D13-4D06-B3C9-EEBDAF3F8173}" type="presOf" srcId="{AA0B9BA6-BC7C-4460-BF4C-9DE25A906E8E}" destId="{60B6D8F3-B957-46AD-8062-437E4E6EAA01}" srcOrd="1" destOrd="0" presId="urn:microsoft.com/office/officeart/2005/8/layout/radial5"/>
    <dgm:cxn modelId="{A7A90E05-493F-4AF7-9581-E5C16A1D0F6B}" srcId="{117F63F5-035B-46A6-B20D-CFFBCE68C42B}" destId="{58F0FB2A-C151-4525-A9FF-E2EC505DF0E6}" srcOrd="2" destOrd="0" parTransId="{AA0B9BA6-BC7C-4460-BF4C-9DE25A906E8E}" sibTransId="{80BE1516-19C6-48C6-B90D-C3B0AA3A7ED3}"/>
    <dgm:cxn modelId="{7E891C6A-69A1-471D-A599-CB4183445EA1}" type="presOf" srcId="{D473EAE4-2734-444A-9546-5A31C9908FAC}" destId="{D353D282-4AEE-4130-8B68-BA11CEFE1B2E}" srcOrd="0" destOrd="0" presId="urn:microsoft.com/office/officeart/2005/8/layout/radial5"/>
    <dgm:cxn modelId="{24282F72-FED2-4252-837B-4FF0296BDB32}" type="presOf" srcId="{AA0B9BA6-BC7C-4460-BF4C-9DE25A906E8E}" destId="{578BBF6A-F217-42E9-B8FC-FF47E11F6122}" srcOrd="0" destOrd="0" presId="urn:microsoft.com/office/officeart/2005/8/layout/radial5"/>
    <dgm:cxn modelId="{F9304D08-7289-42F6-8D26-3B06695C89B5}" type="presOf" srcId="{A6D9B3A8-8A9C-4F85-B784-33C5AF7CF18D}" destId="{0DD89376-C3D1-42D1-ADA2-BB40BCD5D68F}" srcOrd="0" destOrd="0" presId="urn:microsoft.com/office/officeart/2005/8/layout/radial5"/>
    <dgm:cxn modelId="{33189134-CDE9-4DEA-8ED6-BBF479204BD5}" type="presOf" srcId="{8631BFB7-1E5E-4373-9181-9AA74AACC16D}" destId="{045F0E44-0776-422E-B740-A8614D1ED966}" srcOrd="0" destOrd="0" presId="urn:microsoft.com/office/officeart/2005/8/layout/radial5"/>
    <dgm:cxn modelId="{0AB67F26-F25A-46EB-946D-2055BE6FA843}" type="presOf" srcId="{00CE8590-44D3-40AF-9C19-805CC34C60EB}" destId="{DB3D5975-F454-4020-AA74-58ACBDEE8A54}" srcOrd="0" destOrd="0" presId="urn:microsoft.com/office/officeart/2005/8/layout/radial5"/>
    <dgm:cxn modelId="{81808F89-D1D5-4E16-ACD5-DEF5E9439005}" type="presOf" srcId="{05A25954-37C3-4289-A77B-34C22E0BF917}" destId="{9F0CF571-0FFF-4828-9D84-B3296D1CF239}" srcOrd="0" destOrd="0" presId="urn:microsoft.com/office/officeart/2005/8/layout/radial5"/>
    <dgm:cxn modelId="{3B82C86C-90C7-4D4B-A4AF-1A37B4CC2728}" type="presOf" srcId="{58F0FB2A-C151-4525-A9FF-E2EC505DF0E6}" destId="{657B93F3-9631-4237-8D63-17D8DF25D969}" srcOrd="0" destOrd="0" presId="urn:microsoft.com/office/officeart/2005/8/layout/radial5"/>
    <dgm:cxn modelId="{0D849854-4DE5-4B99-9336-4D249F16E484}" type="presOf" srcId="{D2CCA688-0458-4422-B289-7247EF472BF2}" destId="{E9894D2F-8870-44CE-9A4E-FA0CEA1DA716}" srcOrd="1" destOrd="0" presId="urn:microsoft.com/office/officeart/2005/8/layout/radial5"/>
    <dgm:cxn modelId="{27BB61D3-0A60-47A1-9EFC-B74D65BFD2DE}" type="presOf" srcId="{B65B6C89-AB7F-45AA-979C-CF7BA424345E}" destId="{E6B904D2-A4C8-47C3-BF1C-EF9AC965DE68}" srcOrd="0" destOrd="0" presId="urn:microsoft.com/office/officeart/2005/8/layout/radial5"/>
    <dgm:cxn modelId="{208240DD-A6D4-40CB-A31E-4B6FA851BA6A}" srcId="{117F63F5-035B-46A6-B20D-CFFBCE68C42B}" destId="{A6D9B3A8-8A9C-4F85-B784-33C5AF7CF18D}" srcOrd="3" destOrd="0" parTransId="{8631BFB7-1E5E-4373-9181-9AA74AACC16D}" sibTransId="{23A79353-3B8F-470C-88BD-633C49407E48}"/>
    <dgm:cxn modelId="{561F5E05-ABF1-4EB7-B4F3-719C6C3F9C2F}" type="presOf" srcId="{D26ABF9D-0CD8-4CAB-9A50-142325B6C321}" destId="{619FDF03-9F11-48B6-A1F0-5C0B8791D505}" srcOrd="0" destOrd="0" presId="urn:microsoft.com/office/officeart/2005/8/layout/radial5"/>
    <dgm:cxn modelId="{1776DEA9-340F-482D-8259-D526AA1DF439}" srcId="{117F63F5-035B-46A6-B20D-CFFBCE68C42B}" destId="{B65B6C89-AB7F-45AA-979C-CF7BA424345E}" srcOrd="5" destOrd="0" parTransId="{D2CCA688-0458-4422-B289-7247EF472BF2}" sibTransId="{617E6109-6EAC-4456-A714-C11A827ABA1C}"/>
    <dgm:cxn modelId="{65251FC6-3503-4D7F-9AB4-FC9D7A5EB359}" srcId="{05A25954-37C3-4289-A77B-34C22E0BF917}" destId="{1269AF2F-C593-4C04-B8B3-9CB7F9B6FF4D}" srcOrd="1" destOrd="0" parTransId="{6AB5AAD5-B3E7-4FE2-BE2F-BF3D7710CB94}" sibTransId="{5AB7C4B7-D46C-4A1D-92FC-A31B7EB97286}"/>
    <dgm:cxn modelId="{EEC432C1-2BBD-4905-96F6-FF7D307D2142}" srcId="{05A25954-37C3-4289-A77B-34C22E0BF917}" destId="{05B1EBC3-68C9-4ABA-8F57-6AD37C234C80}" srcOrd="2" destOrd="0" parTransId="{4A485B1E-3B68-46E1-AA4F-48E6AA777BAB}" sibTransId="{AA2E5C7B-C5A4-480C-BC35-FA7F78B396C7}"/>
    <dgm:cxn modelId="{DA24092E-4AEC-4758-8516-3C4A7CD3F124}" type="presOf" srcId="{D26ABF9D-0CD8-4CAB-9A50-142325B6C321}" destId="{476313C2-2C2C-4BC7-A16A-8AC86F228F45}" srcOrd="1" destOrd="0" presId="urn:microsoft.com/office/officeart/2005/8/layout/radial5"/>
    <dgm:cxn modelId="{F3051AEA-3A77-4C63-9DBE-30094EE2A40B}" type="presOf" srcId="{D2CCA688-0458-4422-B289-7247EF472BF2}" destId="{60141124-451F-4662-8A37-F2CE4C5C5309}" srcOrd="0" destOrd="0" presId="urn:microsoft.com/office/officeart/2005/8/layout/radial5"/>
    <dgm:cxn modelId="{01B9FCB3-578A-4300-8D4B-E327104769A0}" type="presOf" srcId="{0623366A-E83D-4E32-8377-54564E02B2AA}" destId="{4F3A064E-D0D0-4C55-811B-A16951B20D6D}" srcOrd="0" destOrd="0" presId="urn:microsoft.com/office/officeart/2005/8/layout/radial5"/>
    <dgm:cxn modelId="{49F5F7E9-7023-4C90-8599-7F641E37E3DF}" srcId="{117F63F5-035B-46A6-B20D-CFFBCE68C42B}" destId="{7ECD198D-560A-409C-8509-91D4E5A27220}" srcOrd="4" destOrd="0" parTransId="{D473EAE4-2734-444A-9546-5A31C9908FAC}" sibTransId="{46C1FD3D-695C-4C7D-A640-1914D02DE8CB}"/>
    <dgm:cxn modelId="{01FF32D4-1FE8-4589-BC73-FAF30AEA190B}" type="presOf" srcId="{7AA43F13-03DD-4608-9FA2-432F7740FE7C}" destId="{D449EBB3-23F6-45AD-B54F-0E913BF5EC15}" srcOrd="0" destOrd="0" presId="urn:microsoft.com/office/officeart/2005/8/layout/radial5"/>
    <dgm:cxn modelId="{50579B01-A5C5-479D-881F-08FCF269F946}" type="presOf" srcId="{D473EAE4-2734-444A-9546-5A31C9908FAC}" destId="{A2F6279F-932C-4938-9F4F-CF9112C9872D}" srcOrd="1" destOrd="0" presId="urn:microsoft.com/office/officeart/2005/8/layout/radial5"/>
    <dgm:cxn modelId="{55689658-B27A-468E-BC86-0754325A5D1A}" type="presOf" srcId="{00CE8590-44D3-40AF-9C19-805CC34C60EB}" destId="{062EBF6A-D891-48A5-BAAE-050A88D0458C}" srcOrd="1" destOrd="0" presId="urn:microsoft.com/office/officeart/2005/8/layout/radial5"/>
    <dgm:cxn modelId="{4D8526A9-A7B4-4FE7-809F-D34C264F943A}" type="presOf" srcId="{8631BFB7-1E5E-4373-9181-9AA74AACC16D}" destId="{29F27D69-AC9A-4177-AA69-7D0D823FBDA4}" srcOrd="1" destOrd="0" presId="urn:microsoft.com/office/officeart/2005/8/layout/radial5"/>
    <dgm:cxn modelId="{891DBD1A-626F-4289-8180-F49CEFAAEDF9}" type="presOf" srcId="{7ECD198D-560A-409C-8509-91D4E5A27220}" destId="{1A0031E7-79A9-447C-8475-DBDF47530FCF}" srcOrd="0" destOrd="0" presId="urn:microsoft.com/office/officeart/2005/8/layout/radial5"/>
    <dgm:cxn modelId="{CEA60351-FA95-41C9-84DD-B7F53140C814}" type="presParOf" srcId="{9F0CF571-0FFF-4828-9D84-B3296D1CF239}" destId="{F496EAFF-31CF-426E-9824-2AC3EFADA6CA}" srcOrd="0" destOrd="0" presId="urn:microsoft.com/office/officeart/2005/8/layout/radial5"/>
    <dgm:cxn modelId="{29705EA8-57A9-40B1-B2C9-562F75F914D7}" type="presParOf" srcId="{9F0CF571-0FFF-4828-9D84-B3296D1CF239}" destId="{619FDF03-9F11-48B6-A1F0-5C0B8791D505}" srcOrd="1" destOrd="0" presId="urn:microsoft.com/office/officeart/2005/8/layout/radial5"/>
    <dgm:cxn modelId="{651CA23C-3713-471C-85FE-204AD102B190}" type="presParOf" srcId="{619FDF03-9F11-48B6-A1F0-5C0B8791D505}" destId="{476313C2-2C2C-4BC7-A16A-8AC86F228F45}" srcOrd="0" destOrd="0" presId="urn:microsoft.com/office/officeart/2005/8/layout/radial5"/>
    <dgm:cxn modelId="{395D8A4C-9E59-4AE9-A8A7-6F9BBC767E5A}" type="presParOf" srcId="{9F0CF571-0FFF-4828-9D84-B3296D1CF239}" destId="{4F3A064E-D0D0-4C55-811B-A16951B20D6D}" srcOrd="2" destOrd="0" presId="urn:microsoft.com/office/officeart/2005/8/layout/radial5"/>
    <dgm:cxn modelId="{932CE840-412D-4D41-8DBD-18B5A7850F54}" type="presParOf" srcId="{9F0CF571-0FFF-4828-9D84-B3296D1CF239}" destId="{DB3D5975-F454-4020-AA74-58ACBDEE8A54}" srcOrd="3" destOrd="0" presId="urn:microsoft.com/office/officeart/2005/8/layout/radial5"/>
    <dgm:cxn modelId="{1FDDA4EC-7011-4D8C-9904-D3C5443CFD58}" type="presParOf" srcId="{DB3D5975-F454-4020-AA74-58ACBDEE8A54}" destId="{062EBF6A-D891-48A5-BAAE-050A88D0458C}" srcOrd="0" destOrd="0" presId="urn:microsoft.com/office/officeart/2005/8/layout/radial5"/>
    <dgm:cxn modelId="{9C6443B1-B75B-41F7-ABD2-CB1BB3BE29F6}" type="presParOf" srcId="{9F0CF571-0FFF-4828-9D84-B3296D1CF239}" destId="{D449EBB3-23F6-45AD-B54F-0E913BF5EC15}" srcOrd="4" destOrd="0" presId="urn:microsoft.com/office/officeart/2005/8/layout/radial5"/>
    <dgm:cxn modelId="{3AC4F9DD-127F-49B6-9D61-2DD46D3B7DB7}" type="presParOf" srcId="{9F0CF571-0FFF-4828-9D84-B3296D1CF239}" destId="{578BBF6A-F217-42E9-B8FC-FF47E11F6122}" srcOrd="5" destOrd="0" presId="urn:microsoft.com/office/officeart/2005/8/layout/radial5"/>
    <dgm:cxn modelId="{E059CA8D-5D93-47E3-8E14-EFD126B19F8A}" type="presParOf" srcId="{578BBF6A-F217-42E9-B8FC-FF47E11F6122}" destId="{60B6D8F3-B957-46AD-8062-437E4E6EAA01}" srcOrd="0" destOrd="0" presId="urn:microsoft.com/office/officeart/2005/8/layout/radial5"/>
    <dgm:cxn modelId="{BD788714-193C-4AFE-81D0-8DE7BA920B60}" type="presParOf" srcId="{9F0CF571-0FFF-4828-9D84-B3296D1CF239}" destId="{657B93F3-9631-4237-8D63-17D8DF25D969}" srcOrd="6" destOrd="0" presId="urn:microsoft.com/office/officeart/2005/8/layout/radial5"/>
    <dgm:cxn modelId="{F6E06BC5-5C1F-420E-8F0C-B7829974ADD3}" type="presParOf" srcId="{9F0CF571-0FFF-4828-9D84-B3296D1CF239}" destId="{045F0E44-0776-422E-B740-A8614D1ED966}" srcOrd="7" destOrd="0" presId="urn:microsoft.com/office/officeart/2005/8/layout/radial5"/>
    <dgm:cxn modelId="{DA4E89F5-E609-46C7-AA72-89DAED7C4A8D}" type="presParOf" srcId="{045F0E44-0776-422E-B740-A8614D1ED966}" destId="{29F27D69-AC9A-4177-AA69-7D0D823FBDA4}" srcOrd="0" destOrd="0" presId="urn:microsoft.com/office/officeart/2005/8/layout/radial5"/>
    <dgm:cxn modelId="{3AF1FDB9-46BF-40E9-85C6-0D2128070981}" type="presParOf" srcId="{9F0CF571-0FFF-4828-9D84-B3296D1CF239}" destId="{0DD89376-C3D1-42D1-ADA2-BB40BCD5D68F}" srcOrd="8" destOrd="0" presId="urn:microsoft.com/office/officeart/2005/8/layout/radial5"/>
    <dgm:cxn modelId="{D6B80749-3E4F-4BBD-8626-D2AF4C7DCEEB}" type="presParOf" srcId="{9F0CF571-0FFF-4828-9D84-B3296D1CF239}" destId="{D353D282-4AEE-4130-8B68-BA11CEFE1B2E}" srcOrd="9" destOrd="0" presId="urn:microsoft.com/office/officeart/2005/8/layout/radial5"/>
    <dgm:cxn modelId="{A5EE88F8-FF7B-4950-9B4D-BC76F0DE64ED}" type="presParOf" srcId="{D353D282-4AEE-4130-8B68-BA11CEFE1B2E}" destId="{A2F6279F-932C-4938-9F4F-CF9112C9872D}" srcOrd="0" destOrd="0" presId="urn:microsoft.com/office/officeart/2005/8/layout/radial5"/>
    <dgm:cxn modelId="{30312A98-3577-43D4-9A2D-BC5AD781E584}" type="presParOf" srcId="{9F0CF571-0FFF-4828-9D84-B3296D1CF239}" destId="{1A0031E7-79A9-447C-8475-DBDF47530FCF}" srcOrd="10" destOrd="0" presId="urn:microsoft.com/office/officeart/2005/8/layout/radial5"/>
    <dgm:cxn modelId="{0A1EBB53-8879-40A4-A9F9-D86BEFF53104}" type="presParOf" srcId="{9F0CF571-0FFF-4828-9D84-B3296D1CF239}" destId="{60141124-451F-4662-8A37-F2CE4C5C5309}" srcOrd="11" destOrd="0" presId="urn:microsoft.com/office/officeart/2005/8/layout/radial5"/>
    <dgm:cxn modelId="{A86EC135-DD8E-4E9E-8E73-27461B099FAC}" type="presParOf" srcId="{60141124-451F-4662-8A37-F2CE4C5C5309}" destId="{E9894D2F-8870-44CE-9A4E-FA0CEA1DA716}" srcOrd="0" destOrd="0" presId="urn:microsoft.com/office/officeart/2005/8/layout/radial5"/>
    <dgm:cxn modelId="{958C571B-9F3B-4A77-9AF6-7744195EF80C}" type="presParOf" srcId="{9F0CF571-0FFF-4828-9D84-B3296D1CF239}" destId="{E6B904D2-A4C8-47C3-BF1C-EF9AC965DE6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C74C9-229F-4DD2-830A-D15EC317A1ED}">
      <dsp:nvSpPr>
        <dsp:cNvPr id="0" name=""/>
        <dsp:cNvSpPr/>
      </dsp:nvSpPr>
      <dsp:spPr>
        <a:xfrm>
          <a:off x="1879982" y="-265269"/>
          <a:ext cx="4469635" cy="4469635"/>
        </a:xfrm>
        <a:prstGeom prst="circularArrow">
          <a:avLst>
            <a:gd name="adj1" fmla="val 5689"/>
            <a:gd name="adj2" fmla="val 340510"/>
            <a:gd name="adj3" fmla="val 12369635"/>
            <a:gd name="adj4" fmla="val 18307142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D7A38-01C4-4B1A-81AC-DC77575B1152}">
      <dsp:nvSpPr>
        <dsp:cNvPr id="0" name=""/>
        <dsp:cNvSpPr/>
      </dsp:nvSpPr>
      <dsp:spPr>
        <a:xfrm>
          <a:off x="2525538" y="1293"/>
          <a:ext cx="3178522" cy="1589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8800" b="1" kern="1200" dirty="0" smtClean="0">
              <a:latin typeface="NikoshBAN" pitchFamily="2" charset="0"/>
              <a:cs typeface="NikoshBAN" pitchFamily="2" charset="0"/>
            </a:rPr>
            <a:t>সার্ক</a:t>
          </a:r>
        </a:p>
      </dsp:txBody>
      <dsp:txXfrm>
        <a:off x="2603119" y="78874"/>
        <a:ext cx="3023360" cy="1434099"/>
      </dsp:txXfrm>
    </dsp:sp>
    <dsp:sp modelId="{2B11E03B-CAB4-4DFB-A746-85DE6761A261}">
      <dsp:nvSpPr>
        <dsp:cNvPr id="0" name=""/>
        <dsp:cNvSpPr/>
      </dsp:nvSpPr>
      <dsp:spPr>
        <a:xfrm>
          <a:off x="4219550" y="2935408"/>
          <a:ext cx="3178522" cy="1589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b="1" kern="1200" smtClean="0">
              <a:latin typeface="NikoshBAN" pitchFamily="2" charset="0"/>
              <a:cs typeface="NikoshBAN" pitchFamily="2" charset="0"/>
            </a:rPr>
            <a:t>আসিয়ান</a:t>
          </a:r>
          <a:endParaRPr lang="bn-IN" sz="6500" b="1" kern="1200" dirty="0" smtClean="0">
            <a:latin typeface="NikoshBAN" pitchFamily="2" charset="0"/>
            <a:cs typeface="NikoshBAN" pitchFamily="2" charset="0"/>
          </a:endParaRPr>
        </a:p>
      </dsp:txBody>
      <dsp:txXfrm>
        <a:off x="4297131" y="3012989"/>
        <a:ext cx="3023360" cy="1434099"/>
      </dsp:txXfrm>
    </dsp:sp>
    <dsp:sp modelId="{9FB5424E-BCE2-4A2F-9E79-BF4F762C37B8}">
      <dsp:nvSpPr>
        <dsp:cNvPr id="0" name=""/>
        <dsp:cNvSpPr/>
      </dsp:nvSpPr>
      <dsp:spPr>
        <a:xfrm>
          <a:off x="831526" y="2935408"/>
          <a:ext cx="3178522" cy="1589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8000" b="1" kern="1200" dirty="0" smtClean="0">
              <a:latin typeface="NikoshBAN" pitchFamily="2" charset="0"/>
              <a:cs typeface="NikoshBAN" pitchFamily="2" charset="0"/>
            </a:rPr>
            <a:t>ইইউ</a:t>
          </a:r>
          <a:endParaRPr lang="en-US" sz="8000" b="1" kern="1200" dirty="0">
            <a:latin typeface="NikoshBAN" pitchFamily="2" charset="0"/>
            <a:cs typeface="NikoshBAN" pitchFamily="2" charset="0"/>
          </a:endParaRPr>
        </a:p>
      </dsp:txBody>
      <dsp:txXfrm>
        <a:off x="909107" y="3012989"/>
        <a:ext cx="3023360" cy="1434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71F83-BECC-4395-A8F5-A330C6BAAD90}">
      <dsp:nvSpPr>
        <dsp:cNvPr id="0" name=""/>
        <dsp:cNvSpPr/>
      </dsp:nvSpPr>
      <dsp:spPr>
        <a:xfrm>
          <a:off x="3276594" y="2285997"/>
          <a:ext cx="2743210" cy="255011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solidFill>
                <a:schemeClr val="tx1"/>
              </a:solidFill>
            </a:rPr>
            <a:t>আঞ্চলিক সহযোগিতার ক্ষেত্র</a:t>
          </a:r>
          <a:endParaRPr lang="en-US" sz="2600" kern="1200" dirty="0"/>
        </a:p>
      </dsp:txBody>
      <dsp:txXfrm>
        <a:off x="3678328" y="2659452"/>
        <a:ext cx="1939742" cy="1803202"/>
      </dsp:txXfrm>
    </dsp:sp>
    <dsp:sp modelId="{19E4FD73-F637-4D9E-8675-428EDC645E17}">
      <dsp:nvSpPr>
        <dsp:cNvPr id="0" name=""/>
        <dsp:cNvSpPr/>
      </dsp:nvSpPr>
      <dsp:spPr>
        <a:xfrm rot="16200000">
          <a:off x="4515099" y="1706333"/>
          <a:ext cx="266201" cy="6721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555029" y="1880688"/>
        <a:ext cx="186341" cy="403277"/>
      </dsp:txXfrm>
    </dsp:sp>
    <dsp:sp modelId="{4DA3FCF6-F272-4B17-8773-3BE0340E3D2B}">
      <dsp:nvSpPr>
        <dsp:cNvPr id="0" name=""/>
        <dsp:cNvSpPr/>
      </dsp:nvSpPr>
      <dsp:spPr>
        <a:xfrm>
          <a:off x="3758618" y="4567"/>
          <a:ext cx="1779162" cy="177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solidFill>
                <a:schemeClr val="tx1"/>
              </a:solidFill>
            </a:rPr>
            <a:t>তথ্য প্রযুক্তি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4019170" y="265119"/>
        <a:ext cx="1258058" cy="1258058"/>
      </dsp:txXfrm>
    </dsp:sp>
    <dsp:sp modelId="{ED1EDA15-1108-4634-8796-430584E08686}">
      <dsp:nvSpPr>
        <dsp:cNvPr id="0" name=""/>
        <dsp:cNvSpPr/>
      </dsp:nvSpPr>
      <dsp:spPr>
        <a:xfrm rot="19285714">
          <a:off x="5740136" y="2259989"/>
          <a:ext cx="236270" cy="6721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747868" y="2416511"/>
        <a:ext cx="165389" cy="403277"/>
      </dsp:txXfrm>
    </dsp:sp>
    <dsp:sp modelId="{791252BB-7D79-4668-AFF2-44461463DBC5}">
      <dsp:nvSpPr>
        <dsp:cNvPr id="0" name=""/>
        <dsp:cNvSpPr/>
      </dsp:nvSpPr>
      <dsp:spPr>
        <a:xfrm>
          <a:off x="5843688" y="1008684"/>
          <a:ext cx="1779162" cy="177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smtClean="0">
              <a:solidFill>
                <a:schemeClr val="tx1"/>
              </a:solidFill>
            </a:rPr>
            <a:t>ক্রীড়া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104240" y="1269236"/>
        <a:ext cx="1258058" cy="1258058"/>
      </dsp:txXfrm>
    </dsp:sp>
    <dsp:sp modelId="{B51A9CD1-D939-4287-8591-48FCCEA5BC24}">
      <dsp:nvSpPr>
        <dsp:cNvPr id="0" name=""/>
        <dsp:cNvSpPr/>
      </dsp:nvSpPr>
      <dsp:spPr>
        <a:xfrm rot="771429">
          <a:off x="6065670" y="3573378"/>
          <a:ext cx="217842" cy="6721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066489" y="3700532"/>
        <a:ext cx="152489" cy="403277"/>
      </dsp:txXfrm>
    </dsp:sp>
    <dsp:sp modelId="{EB634064-7D36-42E4-AF95-DCFE356BCCEF}">
      <dsp:nvSpPr>
        <dsp:cNvPr id="0" name=""/>
        <dsp:cNvSpPr/>
      </dsp:nvSpPr>
      <dsp:spPr>
        <a:xfrm>
          <a:off x="6358658" y="3264914"/>
          <a:ext cx="1779162" cy="177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solidFill>
                <a:schemeClr val="tx1"/>
              </a:solidFill>
            </a:rPr>
            <a:t>কৃষি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619210" y="3525466"/>
        <a:ext cx="1258058" cy="1258058"/>
      </dsp:txXfrm>
    </dsp:sp>
    <dsp:sp modelId="{9C66F266-AD77-4B23-A3D0-CDBC08767907}">
      <dsp:nvSpPr>
        <dsp:cNvPr id="0" name=""/>
        <dsp:cNvSpPr/>
      </dsp:nvSpPr>
      <dsp:spPr>
        <a:xfrm rot="3857143">
          <a:off x="5182137" y="4600963"/>
          <a:ext cx="257392" cy="6721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203994" y="4700602"/>
        <a:ext cx="180174" cy="403277"/>
      </dsp:txXfrm>
    </dsp:sp>
    <dsp:sp modelId="{33BBB7DB-4407-4AC6-9AF5-F947950C5277}">
      <dsp:nvSpPr>
        <dsp:cNvPr id="0" name=""/>
        <dsp:cNvSpPr/>
      </dsp:nvSpPr>
      <dsp:spPr>
        <a:xfrm>
          <a:off x="4915745" y="5074270"/>
          <a:ext cx="1779162" cy="177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smtClean="0">
              <a:solidFill>
                <a:schemeClr val="tx1"/>
              </a:solidFill>
            </a:rPr>
            <a:t>স্বাস্থ্য ও চিকিৎসা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5176297" y="5334822"/>
        <a:ext cx="1258058" cy="1258058"/>
      </dsp:txXfrm>
    </dsp:sp>
    <dsp:sp modelId="{AEDD9AD7-9CC0-43FC-BBB8-E8FE0DF5B23C}">
      <dsp:nvSpPr>
        <dsp:cNvPr id="0" name=""/>
        <dsp:cNvSpPr/>
      </dsp:nvSpPr>
      <dsp:spPr>
        <a:xfrm rot="6851942">
          <a:off x="3906197" y="4604933"/>
          <a:ext cx="243718" cy="6721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957740" y="4706013"/>
        <a:ext cx="170603" cy="403277"/>
      </dsp:txXfrm>
    </dsp:sp>
    <dsp:sp modelId="{39020704-62AA-458E-9A8E-C3F07B825E5F}">
      <dsp:nvSpPr>
        <dsp:cNvPr id="0" name=""/>
        <dsp:cNvSpPr/>
      </dsp:nvSpPr>
      <dsp:spPr>
        <a:xfrm>
          <a:off x="2676754" y="5078837"/>
          <a:ext cx="1779162" cy="177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solidFill>
                <a:schemeClr val="tx1"/>
              </a:solidFill>
            </a:rPr>
            <a:t>পর্যটন</a:t>
          </a:r>
          <a:endParaRPr lang="en-US" sz="2600" kern="1200" dirty="0"/>
        </a:p>
      </dsp:txBody>
      <dsp:txXfrm>
        <a:off x="2937306" y="5339389"/>
        <a:ext cx="1258058" cy="1258058"/>
      </dsp:txXfrm>
    </dsp:sp>
    <dsp:sp modelId="{892125D3-2F9D-4F3A-9A44-09E1008C5EA8}">
      <dsp:nvSpPr>
        <dsp:cNvPr id="0" name=""/>
        <dsp:cNvSpPr/>
      </dsp:nvSpPr>
      <dsp:spPr>
        <a:xfrm rot="10028571">
          <a:off x="3012886" y="3573378"/>
          <a:ext cx="217842" cy="6721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077420" y="3700532"/>
        <a:ext cx="152489" cy="403277"/>
      </dsp:txXfrm>
    </dsp:sp>
    <dsp:sp modelId="{96394F71-D5D1-4469-A373-BB8BF3349D6A}">
      <dsp:nvSpPr>
        <dsp:cNvPr id="0" name=""/>
        <dsp:cNvSpPr/>
      </dsp:nvSpPr>
      <dsp:spPr>
        <a:xfrm>
          <a:off x="1158579" y="3264914"/>
          <a:ext cx="1779162" cy="177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solidFill>
                <a:schemeClr val="tx1"/>
              </a:solidFill>
            </a:rPr>
            <a:t>শিল্প-বাণিজ্য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419131" y="3525466"/>
        <a:ext cx="1258058" cy="1258058"/>
      </dsp:txXfrm>
    </dsp:sp>
    <dsp:sp modelId="{07707493-13EC-449A-8AE3-0199AB06FB5F}">
      <dsp:nvSpPr>
        <dsp:cNvPr id="0" name=""/>
        <dsp:cNvSpPr/>
      </dsp:nvSpPr>
      <dsp:spPr>
        <a:xfrm rot="13114286">
          <a:off x="3319993" y="2259989"/>
          <a:ext cx="236270" cy="6721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383142" y="2416511"/>
        <a:ext cx="165389" cy="403277"/>
      </dsp:txXfrm>
    </dsp:sp>
    <dsp:sp modelId="{4D7319E0-E0F6-43FF-AE2F-86C840D52E30}">
      <dsp:nvSpPr>
        <dsp:cNvPr id="0" name=""/>
        <dsp:cNvSpPr/>
      </dsp:nvSpPr>
      <dsp:spPr>
        <a:xfrm>
          <a:off x="1673549" y="1008684"/>
          <a:ext cx="1779162" cy="177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solidFill>
                <a:schemeClr val="tx1"/>
              </a:solidFill>
            </a:rPr>
            <a:t>সংস্কৃতি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934101" y="1269236"/>
        <a:ext cx="1258058" cy="1258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6EAFF-31CF-426E-9824-2AC3EFADA6CA}">
      <dsp:nvSpPr>
        <dsp:cNvPr id="0" name=""/>
        <dsp:cNvSpPr/>
      </dsp:nvSpPr>
      <dsp:spPr>
        <a:xfrm>
          <a:off x="3429002" y="2209802"/>
          <a:ext cx="2285995" cy="22859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solidFill>
                <a:schemeClr val="tx1"/>
              </a:solidFill>
            </a:rPr>
            <a:t>আঞ্চলিক সহযোগিতার ক্ষেত্র</a:t>
          </a:r>
          <a:endParaRPr lang="en-US" sz="2200" kern="1200" dirty="0"/>
        </a:p>
      </dsp:txBody>
      <dsp:txXfrm>
        <a:off x="3763778" y="2544578"/>
        <a:ext cx="1616443" cy="1616443"/>
      </dsp:txXfrm>
    </dsp:sp>
    <dsp:sp modelId="{619FDF03-9F11-48B6-A1F0-5C0B8791D505}">
      <dsp:nvSpPr>
        <dsp:cNvPr id="0" name=""/>
        <dsp:cNvSpPr/>
      </dsp:nvSpPr>
      <dsp:spPr>
        <a:xfrm rot="16200000">
          <a:off x="4454543" y="1695020"/>
          <a:ext cx="234913" cy="599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489780" y="1850183"/>
        <a:ext cx="164439" cy="359776"/>
      </dsp:txXfrm>
    </dsp:sp>
    <dsp:sp modelId="{4F3A064E-D0D0-4C55-811B-A16951B20D6D}">
      <dsp:nvSpPr>
        <dsp:cNvPr id="0" name=""/>
        <dsp:cNvSpPr/>
      </dsp:nvSpPr>
      <dsp:spPr>
        <a:xfrm>
          <a:off x="3690193" y="2956"/>
          <a:ext cx="1763613" cy="1763613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dirty="0" smtClean="0">
              <a:solidFill>
                <a:schemeClr val="tx1"/>
              </a:solidFill>
            </a:rPr>
            <a:t>মাদক ও চোরাচালন প্রতিরোধ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948468" y="261231"/>
        <a:ext cx="1247063" cy="1247063"/>
      </dsp:txXfrm>
    </dsp:sp>
    <dsp:sp modelId="{DB3D5975-F454-4020-AA74-58ACBDEE8A54}">
      <dsp:nvSpPr>
        <dsp:cNvPr id="0" name=""/>
        <dsp:cNvSpPr/>
      </dsp:nvSpPr>
      <dsp:spPr>
        <a:xfrm rot="19800000">
          <a:off x="5630576" y="2374002"/>
          <a:ext cx="234913" cy="599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635297" y="2511547"/>
        <a:ext cx="164439" cy="359776"/>
      </dsp:txXfrm>
    </dsp:sp>
    <dsp:sp modelId="{D449EBB3-23F6-45AD-B54F-0E913BF5EC15}">
      <dsp:nvSpPr>
        <dsp:cNvPr id="0" name=""/>
        <dsp:cNvSpPr/>
      </dsp:nvSpPr>
      <dsp:spPr>
        <a:xfrm>
          <a:off x="5827576" y="1236974"/>
          <a:ext cx="1763613" cy="1763613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smtClean="0">
              <a:solidFill>
                <a:schemeClr val="tx1"/>
              </a:solidFill>
            </a:rPr>
            <a:t>নিরাপত্তা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085851" y="1495249"/>
        <a:ext cx="1247063" cy="1247063"/>
      </dsp:txXfrm>
    </dsp:sp>
    <dsp:sp modelId="{578BBF6A-F217-42E9-B8FC-FF47E11F6122}">
      <dsp:nvSpPr>
        <dsp:cNvPr id="0" name=""/>
        <dsp:cNvSpPr/>
      </dsp:nvSpPr>
      <dsp:spPr>
        <a:xfrm rot="1800000">
          <a:off x="5630576" y="3731968"/>
          <a:ext cx="234913" cy="599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635297" y="3834276"/>
        <a:ext cx="164439" cy="359776"/>
      </dsp:txXfrm>
    </dsp:sp>
    <dsp:sp modelId="{657B93F3-9631-4237-8D63-17D8DF25D969}">
      <dsp:nvSpPr>
        <dsp:cNvPr id="0" name=""/>
        <dsp:cNvSpPr/>
      </dsp:nvSpPr>
      <dsp:spPr>
        <a:xfrm>
          <a:off x="5827576" y="3705012"/>
          <a:ext cx="1763613" cy="1763613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smtClean="0">
              <a:solidFill>
                <a:schemeClr val="tx1"/>
              </a:solidFill>
            </a:rPr>
            <a:t>মানবসম্পদ উন্নয়ন ও বিনিময়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085851" y="3963287"/>
        <a:ext cx="1247063" cy="1247063"/>
      </dsp:txXfrm>
    </dsp:sp>
    <dsp:sp modelId="{045F0E44-0776-422E-B740-A8614D1ED966}">
      <dsp:nvSpPr>
        <dsp:cNvPr id="0" name=""/>
        <dsp:cNvSpPr/>
      </dsp:nvSpPr>
      <dsp:spPr>
        <a:xfrm rot="5400000">
          <a:off x="4454543" y="4410951"/>
          <a:ext cx="234913" cy="599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489780" y="4495640"/>
        <a:ext cx="164439" cy="359776"/>
      </dsp:txXfrm>
    </dsp:sp>
    <dsp:sp modelId="{0DD89376-C3D1-42D1-ADA2-BB40BCD5D68F}">
      <dsp:nvSpPr>
        <dsp:cNvPr id="0" name=""/>
        <dsp:cNvSpPr/>
      </dsp:nvSpPr>
      <dsp:spPr>
        <a:xfrm>
          <a:off x="3690193" y="4939030"/>
          <a:ext cx="1763613" cy="1763613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dirty="0" smtClean="0">
              <a:solidFill>
                <a:schemeClr val="tx1"/>
              </a:solidFill>
            </a:rPr>
            <a:t>জলবায়ু ও পরিবেশ উন্নয়ন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948468" y="5197305"/>
        <a:ext cx="1247063" cy="1247063"/>
      </dsp:txXfrm>
    </dsp:sp>
    <dsp:sp modelId="{D353D282-4AEE-4130-8B68-BA11CEFE1B2E}">
      <dsp:nvSpPr>
        <dsp:cNvPr id="0" name=""/>
        <dsp:cNvSpPr/>
      </dsp:nvSpPr>
      <dsp:spPr>
        <a:xfrm rot="9000000">
          <a:off x="3278510" y="3731968"/>
          <a:ext cx="234913" cy="599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44263" y="3834276"/>
        <a:ext cx="164439" cy="359776"/>
      </dsp:txXfrm>
    </dsp:sp>
    <dsp:sp modelId="{1A0031E7-79A9-447C-8475-DBDF47530FCF}">
      <dsp:nvSpPr>
        <dsp:cNvPr id="0" name=""/>
        <dsp:cNvSpPr/>
      </dsp:nvSpPr>
      <dsp:spPr>
        <a:xfrm>
          <a:off x="1552810" y="3705012"/>
          <a:ext cx="1763613" cy="1763613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smtClean="0">
              <a:solidFill>
                <a:schemeClr val="tx1"/>
              </a:solidFill>
            </a:rPr>
            <a:t>পরিবহন ও যোগাযোগ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811085" y="3963287"/>
        <a:ext cx="1247063" cy="1247063"/>
      </dsp:txXfrm>
    </dsp:sp>
    <dsp:sp modelId="{60141124-451F-4662-8A37-F2CE4C5C5309}">
      <dsp:nvSpPr>
        <dsp:cNvPr id="0" name=""/>
        <dsp:cNvSpPr/>
      </dsp:nvSpPr>
      <dsp:spPr>
        <a:xfrm rot="12600000">
          <a:off x="3278510" y="2374002"/>
          <a:ext cx="234913" cy="5996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44263" y="2511547"/>
        <a:ext cx="164439" cy="359776"/>
      </dsp:txXfrm>
    </dsp:sp>
    <dsp:sp modelId="{E6B904D2-A4C8-47C3-BF1C-EF9AC965DE68}">
      <dsp:nvSpPr>
        <dsp:cNvPr id="0" name=""/>
        <dsp:cNvSpPr/>
      </dsp:nvSpPr>
      <dsp:spPr>
        <a:xfrm>
          <a:off x="1552810" y="1236974"/>
          <a:ext cx="1763613" cy="1763613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dirty="0" smtClean="0">
              <a:solidFill>
                <a:schemeClr val="tx1"/>
              </a:solidFill>
            </a:rPr>
            <a:t>জ্বালানী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811085" y="1495249"/>
        <a:ext cx="1247063" cy="1247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0171C-BB4C-4158-B1FC-6E94E6CB480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1248F-3594-47EE-A6AC-1C2DFA44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1248F-3594-47EE-A6AC-1C2DFA4493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5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1248F-3594-47EE-A6AC-1C2DFA4493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1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9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2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4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8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8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6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9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F711-CF2C-4BE8-845B-9B4520BDE92D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689EF-F477-4CD3-A1B1-F573B41A7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6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40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bn-IN" sz="96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স্বাগত</a:t>
            </a:r>
            <a:r>
              <a:rPr lang="bn-BD" sz="96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ম</a:t>
            </a:r>
            <a:r>
              <a:rPr lang="en-US" sz="40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……</a:t>
            </a:r>
            <a:r>
              <a:rPr lang="bn-IN" sz="5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en-US" sz="54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9640"/>
            <a:ext cx="9144000" cy="5258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048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ASEAN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A=Association of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S=South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E=East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A=Asian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N=Nations</a:t>
            </a:r>
          </a:p>
          <a:p>
            <a:pPr algn="ctr"/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দক্ষিণ-পূর্ব এশীয় জাতি সমূহের সংস্থা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HP\Pictures\E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382000" cy="4953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680080" y="228600"/>
            <a:ext cx="28825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/>
              <a:t>চিত্রটি লক্ষ করি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021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12256823"/>
              </p:ext>
            </p:extLst>
          </p:nvPr>
        </p:nvGraphicFramePr>
        <p:xfrm>
          <a:off x="-152400" y="0"/>
          <a:ext cx="9296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97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E71F83-BECC-4395-A8F5-A330C6BAA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9E71F83-BECC-4395-A8F5-A330C6BAA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4FD73-F637-4D9E-8675-428EDC64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19E4FD73-F637-4D9E-8675-428EDC645E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A3FCF6-F272-4B17-8773-3BE0340E3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4DA3FCF6-F272-4B17-8773-3BE0340E3D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1EDA15-1108-4634-8796-430584E08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ED1EDA15-1108-4634-8796-430584E08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1252BB-7D79-4668-AFF2-44461463D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791252BB-7D79-4668-AFF2-44461463D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1A9CD1-D939-4287-8591-48FCCEA5B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B51A9CD1-D939-4287-8591-48FCCEA5B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634064-7D36-42E4-AF95-DCFE356BC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EB634064-7D36-42E4-AF95-DCFE356BCC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66F266-AD77-4B23-A3D0-CDBC08767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9C66F266-AD77-4B23-A3D0-CDBC087679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BBB7DB-4407-4AC6-9AF5-F947950C5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33BBB7DB-4407-4AC6-9AF5-F947950C52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DD9AD7-9CC0-43FC-BBB8-E8FE0DF5B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AEDD9AD7-9CC0-43FC-BBB8-E8FE0DF5B2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020704-62AA-458E-9A8E-C3F07B825E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39020704-62AA-458E-9A8E-C3F07B825E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2125D3-2F9D-4F3A-9A44-09E1008C5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892125D3-2F9D-4F3A-9A44-09E1008C5E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394F71-D5D1-4469-A373-BB8BF334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96394F71-D5D1-4469-A373-BB8BF3349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707493-13EC-449A-8AE3-0199AB06FB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07707493-13EC-449A-8AE3-0199AB06FB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7319E0-E0F6-43FF-AE2F-86C840D52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2">
                                            <p:graphicEl>
                                              <a:dgm id="{4D7319E0-E0F6-43FF-AE2F-86C840D52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75786435"/>
              </p:ext>
            </p:extLst>
          </p:nvPr>
        </p:nvGraphicFramePr>
        <p:xfrm>
          <a:off x="0" y="0"/>
          <a:ext cx="9144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03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96EAFF-31CF-426E-9824-2AC3EFADA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F496EAFF-31CF-426E-9824-2AC3EFADA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9FDF03-9F11-48B6-A1F0-5C0B8791D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619FDF03-9F11-48B6-A1F0-5C0B8791D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3A064E-D0D0-4C55-811B-A16951B20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4F3A064E-D0D0-4C55-811B-A16951B20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3D5975-F454-4020-AA74-58ACBDEE8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DB3D5975-F454-4020-AA74-58ACBDEE8A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49EBB3-23F6-45AD-B54F-0E913BF5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D449EBB3-23F6-45AD-B54F-0E913BF5E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8BBF6A-F217-42E9-B8FC-FF47E11F6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578BBF6A-F217-42E9-B8FC-FF47E11F6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7B93F3-9631-4237-8D63-17D8DF25D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657B93F3-9631-4237-8D63-17D8DF25D9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5F0E44-0776-422E-B740-A8614D1ED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045F0E44-0776-422E-B740-A8614D1ED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D89376-C3D1-42D1-ADA2-BB40BCD5D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0DD89376-C3D1-42D1-ADA2-BB40BCD5D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53D282-4AEE-4130-8B68-BA11CEFE1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D353D282-4AEE-4130-8B68-BA11CEFE1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0031E7-79A9-447C-8475-DBDF47530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1A0031E7-79A9-447C-8475-DBDF47530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141124-451F-4662-8A37-F2CE4C5C5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60141124-451F-4662-8A37-F2CE4C5C53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B904D2-A4C8-47C3-BF1C-EF9AC965D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E6B904D2-A4C8-47C3-BF1C-EF9AC965D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lay 2"/>
          <p:cNvSpPr/>
          <p:nvPr/>
        </p:nvSpPr>
        <p:spPr>
          <a:xfrm>
            <a:off x="838200" y="2438400"/>
            <a:ext cx="7162800" cy="3886200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সার্ক কী 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28600"/>
            <a:ext cx="41318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dirty="0"/>
              <a:t>একক </a:t>
            </a:r>
            <a:r>
              <a:rPr lang="bn-IN" sz="6000" dirty="0" smtClean="0"/>
              <a:t>কাজ</a:t>
            </a:r>
            <a:endParaRPr lang="bn-BD" sz="6000" dirty="0"/>
          </a:p>
          <a:p>
            <a:r>
              <a:rPr lang="bn-BD" sz="3200" dirty="0" smtClean="0"/>
              <a:t>সময়ঃ</a:t>
            </a:r>
            <a:r>
              <a:rPr lang="bn-IN" sz="6000" dirty="0" smtClean="0"/>
              <a:t> </a:t>
            </a:r>
            <a:r>
              <a:rPr lang="bn-BD" sz="3600" dirty="0" smtClean="0"/>
              <a:t>৫ মি.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5486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7800"/>
            <a:ext cx="5257800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Stored Data 2"/>
          <p:cNvSpPr/>
          <p:nvPr/>
        </p:nvSpPr>
        <p:spPr>
          <a:xfrm>
            <a:off x="1600200" y="5486400"/>
            <a:ext cx="5638800" cy="1219200"/>
          </a:xfrm>
          <a:prstGeom prst="flowChartOnlineStorag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সার্কভূক্ত দেশগুলো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28800" y="304800"/>
            <a:ext cx="5410200" cy="838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চিত্রটি লক্ষ করি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splay 1"/>
          <p:cNvSpPr/>
          <p:nvPr/>
        </p:nvSpPr>
        <p:spPr>
          <a:xfrm>
            <a:off x="1219200" y="228600"/>
            <a:ext cx="6096000" cy="2590800"/>
          </a:xfrm>
          <a:prstGeom prst="flowChartDisplay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জোড়ায় কাজ</a:t>
            </a:r>
            <a:endParaRPr lang="bn-BD" sz="4000" dirty="0" smtClean="0">
              <a:solidFill>
                <a:schemeClr val="tx1"/>
              </a:solidFill>
            </a:endParaRPr>
          </a:p>
          <a:p>
            <a:pPr algn="ctr"/>
            <a:r>
              <a:rPr lang="bn-BD" sz="3600" dirty="0">
                <a:solidFill>
                  <a:schemeClr val="accent2"/>
                </a:solidFill>
              </a:rPr>
              <a:t>সময়ঃ</a:t>
            </a:r>
            <a:r>
              <a:rPr lang="bn-IN" sz="6600" dirty="0">
                <a:solidFill>
                  <a:schemeClr val="accent2"/>
                </a:solidFill>
              </a:rPr>
              <a:t> </a:t>
            </a:r>
            <a:r>
              <a:rPr lang="bn-BD" sz="4000" dirty="0" smtClean="0">
                <a:solidFill>
                  <a:schemeClr val="accent2"/>
                </a:solidFill>
              </a:rPr>
              <a:t>৮ </a:t>
            </a:r>
            <a:r>
              <a:rPr lang="bn-BD" sz="4000" dirty="0">
                <a:solidFill>
                  <a:schemeClr val="accent2"/>
                </a:solidFill>
              </a:rPr>
              <a:t>মি.</a:t>
            </a:r>
            <a:endParaRPr lang="en-US" sz="4000" dirty="0">
              <a:solidFill>
                <a:schemeClr val="accent2"/>
              </a:solidFill>
            </a:endParaRPr>
          </a:p>
          <a:p>
            <a:pPr algn="ctr"/>
            <a:endParaRPr lang="bn-BD" sz="40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09800" y="3200400"/>
            <a:ext cx="4572000" cy="3124200"/>
          </a:xfrm>
          <a:prstGeom prst="ellipse">
            <a:avLst/>
          </a:prstGeom>
          <a:solidFill>
            <a:schemeClr val="bg2"/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সার্কভূক্ত দেশগুলোর গঠনের </a:t>
            </a:r>
            <a:r>
              <a:rPr lang="bn-IN" sz="3600" dirty="0" smtClean="0">
                <a:solidFill>
                  <a:schemeClr val="accent2"/>
                </a:solidFill>
              </a:rPr>
              <a:t> </a:t>
            </a:r>
            <a:r>
              <a:rPr lang="bn-IN" sz="3600" dirty="0">
                <a:solidFill>
                  <a:schemeClr val="accent2"/>
                </a:solidFill>
              </a:rPr>
              <a:t>লক্ষ্য ও উদ্দেশ্য </a:t>
            </a:r>
            <a:r>
              <a:rPr lang="bn-BD" sz="3600" dirty="0" smtClean="0">
                <a:solidFill>
                  <a:schemeClr val="tx1"/>
                </a:solidFill>
              </a:rPr>
              <a:t> গুলো খাতায়</a:t>
            </a:r>
            <a:r>
              <a:rPr lang="bn-IN" sz="3600" dirty="0" smtClean="0">
                <a:solidFill>
                  <a:schemeClr val="tx1"/>
                </a:solidFill>
              </a:rPr>
              <a:t> লিখ ।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6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0" y="152400"/>
            <a:ext cx="8610599" cy="2133600"/>
          </a:xfrm>
          <a:prstGeom prst="ellipseRibb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দলগত কাজ</a:t>
            </a:r>
            <a:endParaRPr lang="bn-BD" sz="4000" dirty="0" smtClean="0">
              <a:solidFill>
                <a:schemeClr val="tx1"/>
              </a:solidFill>
            </a:endParaRPr>
          </a:p>
          <a:p>
            <a:pPr algn="ctr"/>
            <a:r>
              <a:rPr lang="bn-BD" sz="1600" dirty="0">
                <a:solidFill>
                  <a:schemeClr val="accent2"/>
                </a:solidFill>
              </a:rPr>
              <a:t>সময়ঃ</a:t>
            </a:r>
            <a:r>
              <a:rPr lang="bn-IN" sz="3600" dirty="0">
                <a:solidFill>
                  <a:schemeClr val="accent2"/>
                </a:solidFill>
              </a:rPr>
              <a:t> </a:t>
            </a:r>
            <a:r>
              <a:rPr lang="bn-BD" dirty="0" smtClean="0">
                <a:solidFill>
                  <a:schemeClr val="accent2"/>
                </a:solidFill>
              </a:rPr>
              <a:t>১২ </a:t>
            </a:r>
            <a:r>
              <a:rPr lang="bn-BD" dirty="0">
                <a:solidFill>
                  <a:schemeClr val="accent2"/>
                </a:solidFill>
              </a:rPr>
              <a:t>মি.</a:t>
            </a:r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048000"/>
            <a:ext cx="3076575" cy="220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lowchart: Card 3"/>
          <p:cNvSpPr/>
          <p:nvPr/>
        </p:nvSpPr>
        <p:spPr>
          <a:xfrm>
            <a:off x="609600" y="5562600"/>
            <a:ext cx="8001000" cy="1066800"/>
          </a:xfrm>
          <a:prstGeom prst="flowChartPunchedCar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আঞ্চলিক সহযোগিতার ক্ষেত্রগুলোর তালিকা প্রস্তুত কর ।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9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209800" y="0"/>
            <a:ext cx="4495800" cy="2209800"/>
          </a:xfrm>
          <a:prstGeom prst="triangl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মূল্যায়ন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838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2800" dirty="0" smtClean="0">
                <a:solidFill>
                  <a:schemeClr val="accent2"/>
                </a:solidFill>
              </a:rPr>
              <a:t>১</a:t>
            </a:r>
            <a:r>
              <a:rPr lang="en-US" sz="2800" dirty="0" smtClean="0">
                <a:solidFill>
                  <a:schemeClr val="accent2"/>
                </a:solidFill>
              </a:rPr>
              <a:t>. </a:t>
            </a:r>
            <a:r>
              <a:rPr lang="bn-IN" sz="2800" dirty="0" smtClean="0">
                <a:solidFill>
                  <a:schemeClr val="accent2"/>
                </a:solidFill>
              </a:rPr>
              <a:t>সার্কের মূল লক্ষ্য কী ?</a:t>
            </a:r>
          </a:p>
          <a:p>
            <a:pPr algn="ctr">
              <a:lnSpc>
                <a:spcPct val="150000"/>
              </a:lnSpc>
            </a:pPr>
            <a:r>
              <a:rPr lang="bn-IN" dirty="0" smtClean="0"/>
              <a:t>ক</a:t>
            </a:r>
            <a:r>
              <a:rPr lang="en-US" dirty="0" smtClean="0"/>
              <a:t>. </a:t>
            </a:r>
            <a:r>
              <a:rPr lang="bn-IN" dirty="0" smtClean="0"/>
              <a:t>সামাজিক সহযোগিতা </a:t>
            </a:r>
            <a:r>
              <a:rPr lang="en-US" dirty="0" smtClean="0"/>
              <a:t>        </a:t>
            </a:r>
            <a:r>
              <a:rPr lang="bn-IN" dirty="0" smtClean="0"/>
              <a:t>খ</a:t>
            </a:r>
            <a:r>
              <a:rPr lang="en-US" dirty="0" smtClean="0"/>
              <a:t>. </a:t>
            </a:r>
            <a:r>
              <a:rPr lang="bn-IN" dirty="0" smtClean="0"/>
              <a:t>সাংস্কৃতিক সহযোগিতা</a:t>
            </a:r>
          </a:p>
          <a:p>
            <a:pPr algn="ctr">
              <a:lnSpc>
                <a:spcPct val="150000"/>
              </a:lnSpc>
            </a:pPr>
            <a:r>
              <a:rPr lang="bn-IN" dirty="0" smtClean="0"/>
              <a:t>গ</a:t>
            </a:r>
            <a:r>
              <a:rPr lang="en-US" dirty="0" smtClean="0"/>
              <a:t>. </a:t>
            </a:r>
            <a:r>
              <a:rPr lang="bn-IN" dirty="0" smtClean="0"/>
              <a:t>অর্থনৈতিক সহযোগিতা</a:t>
            </a:r>
            <a:r>
              <a:rPr lang="en-US" dirty="0" smtClean="0"/>
              <a:t>              </a:t>
            </a:r>
            <a:r>
              <a:rPr lang="bn-IN" dirty="0" smtClean="0"/>
              <a:t> ঘ</a:t>
            </a:r>
            <a:r>
              <a:rPr lang="en-US" dirty="0" smtClean="0"/>
              <a:t>. </a:t>
            </a:r>
            <a:r>
              <a:rPr lang="bn-IN" dirty="0" smtClean="0"/>
              <a:t>শিক্ষা সহযোগিতা</a:t>
            </a:r>
          </a:p>
          <a:p>
            <a:pPr algn="ctr">
              <a:lnSpc>
                <a:spcPct val="150000"/>
              </a:lnSpc>
            </a:pPr>
            <a:r>
              <a:rPr lang="bn-IN" sz="2400" dirty="0" smtClean="0">
                <a:solidFill>
                  <a:schemeClr val="accent2"/>
                </a:solidFill>
              </a:rPr>
              <a:t>   </a:t>
            </a:r>
            <a:r>
              <a:rPr lang="bn-IN" sz="2400" dirty="0" smtClean="0">
                <a:solidFill>
                  <a:srgbClr val="FF0000"/>
                </a:solidFill>
              </a:rPr>
              <a:t>উত্তর- গ</a:t>
            </a:r>
          </a:p>
          <a:p>
            <a:pPr algn="ctr">
              <a:lnSpc>
                <a:spcPct val="150000"/>
              </a:lnSpc>
            </a:pPr>
            <a:r>
              <a:rPr lang="bn-IN" sz="2400" i="1" dirty="0" smtClean="0">
                <a:solidFill>
                  <a:schemeClr val="accent2"/>
                </a:solidFill>
              </a:rPr>
              <a:t>২</a:t>
            </a:r>
            <a:r>
              <a:rPr lang="en-US" sz="2400" i="1" dirty="0" smtClean="0">
                <a:solidFill>
                  <a:schemeClr val="accent2"/>
                </a:solidFill>
              </a:rPr>
              <a:t>. </a:t>
            </a:r>
            <a:r>
              <a:rPr lang="bn-IN" sz="2400" i="1" dirty="0" smtClean="0">
                <a:solidFill>
                  <a:schemeClr val="accent2"/>
                </a:solidFill>
              </a:rPr>
              <a:t>ইইউ’র নিজস্ব মুদ্রার নাম কী ?</a:t>
            </a:r>
          </a:p>
          <a:p>
            <a:pPr algn="ctr">
              <a:lnSpc>
                <a:spcPct val="150000"/>
              </a:lnSpc>
            </a:pPr>
            <a:r>
              <a:rPr lang="bn-IN" sz="2400" i="1" dirty="0" smtClean="0"/>
              <a:t>ক</a:t>
            </a:r>
            <a:r>
              <a:rPr lang="en-US" sz="2400" i="1" dirty="0" smtClean="0"/>
              <a:t>.</a:t>
            </a:r>
            <a:r>
              <a:rPr lang="bn-IN" sz="2400" i="1" dirty="0" smtClean="0"/>
              <a:t> ডলার  </a:t>
            </a:r>
            <a:r>
              <a:rPr lang="en-US" sz="2400" i="1" dirty="0" smtClean="0"/>
              <a:t>         </a:t>
            </a:r>
            <a:r>
              <a:rPr lang="bn-IN" sz="2400" i="1" dirty="0" smtClean="0"/>
              <a:t>খ</a:t>
            </a:r>
            <a:r>
              <a:rPr lang="en-US" sz="2400" i="1" dirty="0" smtClean="0"/>
              <a:t>.</a:t>
            </a:r>
            <a:r>
              <a:rPr lang="bn-IN" sz="2400" i="1" dirty="0" smtClean="0"/>
              <a:t> পাউন্ড </a:t>
            </a:r>
            <a:r>
              <a:rPr lang="en-US" sz="2400" i="1" dirty="0" smtClean="0"/>
              <a:t>      </a:t>
            </a:r>
            <a:r>
              <a:rPr lang="bn-IN" sz="2400" i="1" dirty="0" smtClean="0"/>
              <a:t>গ</a:t>
            </a:r>
            <a:r>
              <a:rPr lang="en-US" sz="2400" i="1" dirty="0" smtClean="0"/>
              <a:t>.</a:t>
            </a:r>
            <a:r>
              <a:rPr lang="bn-IN" sz="2400" i="1" dirty="0" smtClean="0"/>
              <a:t> ইউরো </a:t>
            </a:r>
            <a:r>
              <a:rPr lang="en-US" sz="2400" i="1" dirty="0" smtClean="0"/>
              <a:t>       </a:t>
            </a:r>
            <a:r>
              <a:rPr lang="bn-IN" sz="2400" i="1" dirty="0" smtClean="0"/>
              <a:t>ঘ</a:t>
            </a:r>
            <a:r>
              <a:rPr lang="en-US" sz="2400" i="1" dirty="0" smtClean="0"/>
              <a:t>.</a:t>
            </a:r>
            <a:r>
              <a:rPr lang="bn-IN" sz="2400" i="1" dirty="0" smtClean="0"/>
              <a:t> রুপি</a:t>
            </a:r>
            <a:endParaRPr lang="bn-BD" sz="2400" i="1" dirty="0"/>
          </a:p>
          <a:p>
            <a:pPr algn="ctr">
              <a:lnSpc>
                <a:spcPct val="150000"/>
              </a:lnSpc>
            </a:pPr>
            <a:r>
              <a:rPr lang="bn-IN" sz="2400" dirty="0" smtClean="0">
                <a:solidFill>
                  <a:srgbClr val="FF0000"/>
                </a:solidFill>
              </a:rPr>
              <a:t>উত্তর- </a:t>
            </a:r>
            <a:r>
              <a:rPr lang="bn-IN" sz="2400" dirty="0">
                <a:solidFill>
                  <a:srgbClr val="FF0000"/>
                </a:solidFill>
              </a:rPr>
              <a:t>গ </a:t>
            </a:r>
            <a:endParaRPr lang="bn-IN" sz="2400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8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40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627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48988" y="1931158"/>
            <a:ext cx="4495800" cy="4027228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44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4400" b="1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আনোয়ারুল</a:t>
            </a:r>
            <a:r>
              <a:rPr lang="en-US" sz="44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b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800" b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খুনিয়াগাছ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এমদাদ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উল্লাহ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এম.এম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bn-IN" sz="2800" dirty="0" smtClean="0">
                <a:solidFill>
                  <a:srgbClr val="002060"/>
                </a:solidFill>
              </a:rPr>
              <a:t>  </a:t>
            </a:r>
          </a:p>
          <a:p>
            <a:pPr algn="ctr"/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988" y="457200"/>
            <a:ext cx="3048000" cy="1447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শিক্ষক পরিচিতি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241878" y="1931158"/>
            <a:ext cx="3749722" cy="3505200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শ্রেণিঃ</a:t>
            </a:r>
            <a:r>
              <a:rPr lang="bn-IN" sz="3200" dirty="0" smtClean="0">
                <a:solidFill>
                  <a:schemeClr val="tx1"/>
                </a:solidFill>
              </a:rPr>
              <a:t>ষষ্ঠ</a:t>
            </a:r>
            <a:r>
              <a:rPr lang="bn-IN" sz="20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শ্রেণী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বিষয়ঃ</a:t>
            </a:r>
            <a:r>
              <a:rPr lang="bn-IN" dirty="0" smtClean="0">
                <a:solidFill>
                  <a:schemeClr val="tx1"/>
                </a:solidFill>
              </a:rPr>
              <a:t>বাংলাদেশ ও বিশ্বপরিচয়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অধ্যায়ঃ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দ্বাদশ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পাঠঃ১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সময়ঃ৪৫ </a:t>
            </a:r>
            <a:r>
              <a:rPr lang="en-US" sz="2400" dirty="0" err="1" smtClean="0">
                <a:solidFill>
                  <a:schemeClr val="tx1"/>
                </a:solidFill>
              </a:rPr>
              <a:t>মি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তারিখঃ১৩/০৩/২০২০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1200" y="625521"/>
            <a:ext cx="3200400" cy="12794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পাঠ পরিচিতি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457200"/>
            <a:ext cx="1371599" cy="14478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3238500" y="228600"/>
            <a:ext cx="2286000" cy="1143000"/>
          </a:xfrm>
          <a:prstGeom prst="round2Same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বাড়ীর কাজ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76400"/>
            <a:ext cx="4953000" cy="281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ound Same Side Corner Rectangle 3"/>
          <p:cNvSpPr/>
          <p:nvPr/>
        </p:nvSpPr>
        <p:spPr>
          <a:xfrm>
            <a:off x="76200" y="4953000"/>
            <a:ext cx="9031406" cy="1752600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বিশ্বের উল্লেখযোগ্য আঞ্চলিক সহযোগিতার সংস্থার গঠনের  কার্যক্রমের বর্ণনা লিখে আনবে 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>
          <a:xfrm>
            <a:off x="2133600" y="838200"/>
            <a:ext cx="4495800" cy="1600200"/>
          </a:xfrm>
          <a:prstGeom prst="leftRigh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ধন্যবাদ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3" descr="C:\Users\HP\Pictures\ase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895600"/>
            <a:ext cx="19812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4" descr="C:\Users\HP\Pictures\E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0185" y="2743200"/>
            <a:ext cx="2547015" cy="1981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Hexagon 4"/>
          <p:cNvSpPr/>
          <p:nvPr/>
        </p:nvSpPr>
        <p:spPr>
          <a:xfrm>
            <a:off x="80748" y="5334000"/>
            <a:ext cx="8910851" cy="1020170"/>
          </a:xfrm>
          <a:prstGeom prst="hexag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সবাই ভালো থেকো আগামী ক্লাসে আবার দেখা হবে ।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95600"/>
            <a:ext cx="1785016" cy="1752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3019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26" y="599420"/>
            <a:ext cx="8941559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76200"/>
            <a:ext cx="2194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চিত্র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করি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" y="585772"/>
            <a:ext cx="9144000" cy="5006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772"/>
            <a:ext cx="9144000" cy="50463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100549"/>
            <a:ext cx="3282501" cy="580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চিত্র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দ্বারা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বুঝায়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" y="582304"/>
            <a:ext cx="9144000" cy="50099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5000" y="5921514"/>
            <a:ext cx="2569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সহযোগিতা</a:t>
            </a:r>
            <a:endParaRPr lang="en-US" sz="4000" dirty="0"/>
          </a:p>
        </p:txBody>
      </p:sp>
      <p:sp>
        <p:nvSpPr>
          <p:cNvPr id="10" name="Right Arrow 9"/>
          <p:cNvSpPr/>
          <p:nvPr/>
        </p:nvSpPr>
        <p:spPr>
          <a:xfrm>
            <a:off x="3962400" y="5997714"/>
            <a:ext cx="1509032" cy="707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6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0" y="152400"/>
            <a:ext cx="9144000" cy="6705600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আজকের পাঠের বিষয়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bn-IN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bn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আঞ্চলিক সহযোগিতা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0" y="-130791"/>
            <a:ext cx="9220200" cy="7010400"/>
          </a:xfrm>
          <a:prstGeom prst="snip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3200" dirty="0" smtClean="0">
                <a:solidFill>
                  <a:schemeClr val="tx1"/>
                </a:solidFill>
              </a:rPr>
              <a:t>শিখন ফল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bn-IN" sz="2400" dirty="0" smtClean="0">
                <a:solidFill>
                  <a:schemeClr val="tx1"/>
                </a:solidFill>
              </a:rPr>
              <a:t>এই পাঠ শেষে শিক্ষার্থীরা-</a:t>
            </a:r>
          </a:p>
          <a:p>
            <a:pPr>
              <a:lnSpc>
                <a:spcPct val="150000"/>
              </a:lnSpc>
            </a:pPr>
            <a:r>
              <a:rPr lang="bn-IN" sz="2400" dirty="0" smtClean="0">
                <a:solidFill>
                  <a:schemeClr val="accent2"/>
                </a:solidFill>
              </a:rPr>
              <a:t>১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  <a:r>
              <a:rPr lang="bn-IN" sz="2400" dirty="0" smtClean="0">
                <a:solidFill>
                  <a:schemeClr val="accent2"/>
                </a:solidFill>
              </a:rPr>
              <a:t> সার্ক কী ? ও সার্ক গঠনের লক্ষ্য ও উদ্দেশ্য বলতে পারবে;</a:t>
            </a:r>
          </a:p>
          <a:p>
            <a:pPr>
              <a:lnSpc>
                <a:spcPct val="150000"/>
              </a:lnSpc>
            </a:pPr>
            <a:r>
              <a:rPr lang="bn-IN" sz="2800" dirty="0" smtClean="0">
                <a:solidFill>
                  <a:schemeClr val="accent3">
                    <a:lumMod val="75000"/>
                  </a:schemeClr>
                </a:solidFill>
              </a:rPr>
              <a:t>২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bn-IN" sz="2800" dirty="0" smtClean="0">
                <a:solidFill>
                  <a:schemeClr val="accent3">
                    <a:lumMod val="75000"/>
                  </a:schemeClr>
                </a:solidFill>
              </a:rPr>
              <a:t> একই অঞ্চলভূক্ত বিভিন্ন দেশের মধ্যে সহযোগিতার ক্ষেত্রগুলো উল্লেখ করতে পারবে;</a:t>
            </a:r>
          </a:p>
          <a:p>
            <a:pPr>
              <a:lnSpc>
                <a:spcPct val="150000"/>
              </a:lnSpc>
            </a:pPr>
            <a:r>
              <a:rPr lang="bn-IN" sz="2800" dirty="0" smtClean="0">
                <a:solidFill>
                  <a:srgbClr val="C00000"/>
                </a:solidFill>
              </a:rPr>
              <a:t>৩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bn-IN" sz="2800" dirty="0" smtClean="0">
                <a:solidFill>
                  <a:srgbClr val="C00000"/>
                </a:solidFill>
              </a:rPr>
              <a:t>বিশ্বের উল্লেখযোগ্য আঞ্চলিক সহযোগিতার সংস্থার গঠন এবং কার্যক্রম বর্ণনা করতে পারবে ।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2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304800"/>
            <a:ext cx="4800600" cy="76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আঞ্চলিক সহযোগিতা সংস্থা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734005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0"/>
            <a:ext cx="5029200" cy="4038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Hexagon 2"/>
          <p:cNvSpPr/>
          <p:nvPr/>
        </p:nvSpPr>
        <p:spPr>
          <a:xfrm>
            <a:off x="2514600" y="381000"/>
            <a:ext cx="4876800" cy="7620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চিত্রটি লক্ষ করি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2133600" y="5909481"/>
            <a:ext cx="4419600" cy="685800"/>
          </a:xfrm>
          <a:prstGeom prst="round2Same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সার্ক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533400"/>
            <a:ext cx="5715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SAARC</a:t>
            </a:r>
          </a:p>
          <a:p>
            <a:pPr algn="ctr"/>
            <a:r>
              <a:rPr lang="en-US" sz="4800" b="1" dirty="0"/>
              <a:t>S=South</a:t>
            </a:r>
          </a:p>
          <a:p>
            <a:pPr algn="ctr"/>
            <a:r>
              <a:rPr lang="en-US" sz="4800" b="1" dirty="0"/>
              <a:t>A=Asian</a:t>
            </a:r>
          </a:p>
          <a:p>
            <a:pPr algn="ctr"/>
            <a:r>
              <a:rPr lang="en-US" sz="4800" b="1" dirty="0"/>
              <a:t>A=Association for</a:t>
            </a:r>
          </a:p>
          <a:p>
            <a:pPr algn="ctr"/>
            <a:r>
              <a:rPr lang="en-US" sz="4800" b="1" dirty="0"/>
              <a:t>R=Regional</a:t>
            </a:r>
          </a:p>
          <a:p>
            <a:pPr algn="ctr"/>
            <a:r>
              <a:rPr lang="en-US" sz="4800" b="1" dirty="0"/>
              <a:t>C=Co-operation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2592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HP\Pictures\ase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599"/>
            <a:ext cx="6629400" cy="48578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3030852" y="533400"/>
            <a:ext cx="32175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/>
              <a:t>চিত্রটি লক্ষ করি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95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283</Words>
  <Application>Microsoft Office PowerPoint</Application>
  <PresentationFormat>On-screen Show (4:3)</PresentationFormat>
  <Paragraphs>86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User-Dell</cp:lastModifiedBy>
  <cp:revision>225</cp:revision>
  <dcterms:created xsi:type="dcterms:W3CDTF">2020-01-17T06:33:22Z</dcterms:created>
  <dcterms:modified xsi:type="dcterms:W3CDTF">2020-03-14T05:52:25Z</dcterms:modified>
</cp:coreProperties>
</file>