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3"/>
  </p:notesMasterIdLst>
  <p:sldIdLst>
    <p:sldId id="458" r:id="rId2"/>
    <p:sldId id="459" r:id="rId3"/>
    <p:sldId id="463" r:id="rId4"/>
    <p:sldId id="347" r:id="rId5"/>
    <p:sldId id="464" r:id="rId6"/>
    <p:sldId id="349" r:id="rId7"/>
    <p:sldId id="461" r:id="rId8"/>
    <p:sldId id="440" r:id="rId9"/>
    <p:sldId id="441" r:id="rId10"/>
    <p:sldId id="402" r:id="rId11"/>
    <p:sldId id="452" r:id="rId12"/>
    <p:sldId id="448" r:id="rId13"/>
    <p:sldId id="449" r:id="rId14"/>
    <p:sldId id="450" r:id="rId15"/>
    <p:sldId id="460" r:id="rId16"/>
    <p:sldId id="453" r:id="rId17"/>
    <p:sldId id="423" r:id="rId18"/>
    <p:sldId id="425" r:id="rId19"/>
    <p:sldId id="454" r:id="rId20"/>
    <p:sldId id="426" r:id="rId21"/>
    <p:sldId id="42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=""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FFCC"/>
    <a:srgbClr val="006699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88598" autoAdjust="0"/>
  </p:normalViewPr>
  <p:slideViewPr>
    <p:cSldViewPr>
      <p:cViewPr>
        <p:scale>
          <a:sx n="66" d="100"/>
          <a:sy n="66" d="100"/>
        </p:scale>
        <p:origin x="-150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325ABF-2D81-497E-8C19-BAA52ED45490}" type="doc">
      <dgm:prSet loTypeId="urn:microsoft.com/office/officeart/2005/8/layout/radial5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04CB3DF-9DD4-4EDA-865E-E084997A9DC3}">
      <dgm:prSet phldrT="[Text]"/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endParaRPr lang="en-US" dirty="0"/>
        </a:p>
      </dgm:t>
    </dgm:pt>
    <dgm:pt modelId="{B1865A0F-39AF-46D4-AE4A-123E6C965D76}" type="parTrans" cxnId="{5697EEF5-A636-4E7F-B50E-02E11E0AFDC3}">
      <dgm:prSet/>
      <dgm:spPr/>
      <dgm:t>
        <a:bodyPr/>
        <a:lstStyle/>
        <a:p>
          <a:endParaRPr lang="en-US"/>
        </a:p>
      </dgm:t>
    </dgm:pt>
    <dgm:pt modelId="{45BF0E4F-0704-4A2D-9FE9-52F1AE44B6DB}" type="sibTrans" cxnId="{5697EEF5-A636-4E7F-B50E-02E11E0AFDC3}">
      <dgm:prSet/>
      <dgm:spPr/>
      <dgm:t>
        <a:bodyPr/>
        <a:lstStyle/>
        <a:p>
          <a:endParaRPr lang="en-US"/>
        </a:p>
      </dgm:t>
    </dgm:pt>
    <dgm:pt modelId="{90B62AF6-3B6A-419B-B568-D85902292ED3}">
      <dgm:prSet phldrT="[Text]"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কুটির শিল্প গড়ে তোলা</a:t>
          </a:r>
          <a:endParaRPr lang="en-US" sz="2400" dirty="0">
            <a:solidFill>
              <a:schemeClr val="tx1"/>
            </a:solidFill>
          </a:endParaRPr>
        </a:p>
      </dgm:t>
    </dgm:pt>
    <dgm:pt modelId="{E03DF021-DB79-4E52-92E1-1CF1F617C908}" type="parTrans" cxnId="{BB61005B-51FA-469B-AFCE-3416AB975A11}">
      <dgm:prSet/>
      <dgm:spPr/>
      <dgm:t>
        <a:bodyPr/>
        <a:lstStyle/>
        <a:p>
          <a:endParaRPr lang="en-US"/>
        </a:p>
      </dgm:t>
    </dgm:pt>
    <dgm:pt modelId="{91F7FCB6-325B-4C1D-94D8-9006DC0974DE}" type="sibTrans" cxnId="{BB61005B-51FA-469B-AFCE-3416AB975A11}">
      <dgm:prSet/>
      <dgm:spPr/>
      <dgm:t>
        <a:bodyPr/>
        <a:lstStyle/>
        <a:p>
          <a:endParaRPr lang="en-US"/>
        </a:p>
      </dgm:t>
    </dgm:pt>
    <dgm:pt modelId="{31D69E10-926B-447A-AB1F-F58EDC5E850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 প্রস্তুতে মনোযোগ দেওয়া</a:t>
          </a:r>
          <a:endParaRPr lang="en-US" sz="2400" dirty="0">
            <a:solidFill>
              <a:schemeClr val="tx1"/>
            </a:solidFill>
          </a:endParaRPr>
        </a:p>
      </dgm:t>
    </dgm:pt>
    <dgm:pt modelId="{5C11D8EF-4E36-438A-89C7-48981F86ECF6}" type="parTrans" cxnId="{F170BE06-0856-4C4D-8B35-D6F57EF09751}">
      <dgm:prSet/>
      <dgm:spPr/>
      <dgm:t>
        <a:bodyPr/>
        <a:lstStyle/>
        <a:p>
          <a:endParaRPr lang="en-US"/>
        </a:p>
      </dgm:t>
    </dgm:pt>
    <dgm:pt modelId="{7D5A24C9-4721-4B86-95EE-5E55706459B3}" type="sibTrans" cxnId="{F170BE06-0856-4C4D-8B35-D6F57EF09751}">
      <dgm:prSet/>
      <dgm:spPr/>
      <dgm:t>
        <a:bodyPr/>
        <a:lstStyle/>
        <a:p>
          <a:endParaRPr lang="en-US"/>
        </a:p>
      </dgm:t>
    </dgm:pt>
    <dgm:pt modelId="{B08E6E42-0B33-4FE3-88C3-801D78796EF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সচেনতা সৃষ্টি করা </a:t>
          </a:r>
          <a:endParaRPr lang="en-US" sz="2400" dirty="0">
            <a:solidFill>
              <a:schemeClr val="tx1"/>
            </a:solidFill>
          </a:endParaRPr>
        </a:p>
      </dgm:t>
    </dgm:pt>
    <dgm:pt modelId="{AAAFF050-02C7-4357-A482-AE8F05679E48}" type="parTrans" cxnId="{DB18B872-6118-4D9B-818C-AE968DD2F0F5}">
      <dgm:prSet/>
      <dgm:spPr/>
      <dgm:t>
        <a:bodyPr/>
        <a:lstStyle/>
        <a:p>
          <a:endParaRPr lang="en-US"/>
        </a:p>
      </dgm:t>
    </dgm:pt>
    <dgm:pt modelId="{3BFF33D7-19B2-4DBA-A2E4-89926D7C337B}" type="sibTrans" cxnId="{DB18B872-6118-4D9B-818C-AE968DD2F0F5}">
      <dgm:prSet/>
      <dgm:spPr/>
      <dgm:t>
        <a:bodyPr/>
        <a:lstStyle/>
        <a:p>
          <a:endParaRPr lang="en-US"/>
        </a:p>
      </dgm:t>
    </dgm:pt>
    <dgm:pt modelId="{0B773A19-77DE-486A-8E2C-ED6FF4FCFDD4}">
      <dgm:prSet phldrT="[Text]" custT="1"/>
      <dgm:spPr/>
      <dgm:t>
        <a:bodyPr/>
        <a:lstStyle/>
        <a:p>
          <a:r>
            <a:rPr lang="bn-BD" sz="24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লোকশিল্পের  ব্যবহারে উৎসাহিত করা</a:t>
          </a:r>
          <a:endParaRPr lang="en-US" sz="2400" dirty="0">
            <a:solidFill>
              <a:schemeClr val="tx1"/>
            </a:solidFill>
          </a:endParaRPr>
        </a:p>
      </dgm:t>
    </dgm:pt>
    <dgm:pt modelId="{EAF7BF13-8785-4BF2-BC5B-DFA564E59247}" type="parTrans" cxnId="{C333BB04-6826-46A7-B1C8-17E667C3F817}">
      <dgm:prSet/>
      <dgm:spPr/>
      <dgm:t>
        <a:bodyPr/>
        <a:lstStyle/>
        <a:p>
          <a:endParaRPr lang="en-US"/>
        </a:p>
      </dgm:t>
    </dgm:pt>
    <dgm:pt modelId="{4847CDF7-9665-460D-A440-4320621516AB}" type="sibTrans" cxnId="{C333BB04-6826-46A7-B1C8-17E667C3F817}">
      <dgm:prSet/>
      <dgm:spPr/>
      <dgm:t>
        <a:bodyPr/>
        <a:lstStyle/>
        <a:p>
          <a:endParaRPr lang="en-US"/>
        </a:p>
      </dgm:t>
    </dgm:pt>
    <dgm:pt modelId="{5235DF31-90F9-43F3-AAD9-F18A02D31D12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 ও বেসরকারি উদ্যোগ গ্রহণ করা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BFFA34E-7D7F-4A53-96B1-AB9ED9E05985}" type="parTrans" cxnId="{838ED241-86F5-4B80-BFA4-C9FA11063E25}">
      <dgm:prSet/>
      <dgm:spPr/>
      <dgm:t>
        <a:bodyPr/>
        <a:lstStyle/>
        <a:p>
          <a:endParaRPr lang="en-US"/>
        </a:p>
      </dgm:t>
    </dgm:pt>
    <dgm:pt modelId="{2583B4EB-5389-40AC-BDCD-06FAAB55568A}" type="sibTrans" cxnId="{838ED241-86F5-4B80-BFA4-C9FA11063E25}">
      <dgm:prSet/>
      <dgm:spPr/>
      <dgm:t>
        <a:bodyPr/>
        <a:lstStyle/>
        <a:p>
          <a:endParaRPr lang="en-US"/>
        </a:p>
      </dgm:t>
    </dgm:pt>
    <dgm:pt modelId="{28DCAD9F-0B8B-4B6E-BD72-79EEB8A8A62C}">
      <dgm:prSet custT="1"/>
      <dgm:spPr/>
      <dgm:t>
        <a:bodyPr/>
        <a:lstStyle/>
        <a:p>
          <a:r>
            <a:rPr lang="bn-BD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বিদেশি অতিথিদের আকৃষ্ট করা ও উপহার দেওয়া </a:t>
          </a:r>
          <a:endParaRPr lang="en-US" sz="24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E143936-6A0C-4F70-9A34-FB20F9986ECE}" type="parTrans" cxnId="{92B4799A-A857-4883-9AB6-190DEDD17542}">
      <dgm:prSet/>
      <dgm:spPr/>
      <dgm:t>
        <a:bodyPr/>
        <a:lstStyle/>
        <a:p>
          <a:endParaRPr lang="en-US"/>
        </a:p>
      </dgm:t>
    </dgm:pt>
    <dgm:pt modelId="{EDB94B61-A3C6-4903-B320-C40992B5BAA9}" type="sibTrans" cxnId="{92B4799A-A857-4883-9AB6-190DEDD17542}">
      <dgm:prSet/>
      <dgm:spPr/>
      <dgm:t>
        <a:bodyPr/>
        <a:lstStyle/>
        <a:p>
          <a:endParaRPr lang="en-US"/>
        </a:p>
      </dgm:t>
    </dgm:pt>
    <dgm:pt modelId="{DF77E69B-429C-41E4-BC4B-8C4FE0C5BD0F}" type="pres">
      <dgm:prSet presAssocID="{44325ABF-2D81-497E-8C19-BAA52ED4549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2E61C4-58CE-479F-935D-47C3A075E08A}" type="pres">
      <dgm:prSet presAssocID="{104CB3DF-9DD4-4EDA-865E-E084997A9DC3}" presName="centerShape" presStyleLbl="node0" presStyleIdx="0" presStyleCnt="1"/>
      <dgm:spPr/>
      <dgm:t>
        <a:bodyPr/>
        <a:lstStyle/>
        <a:p>
          <a:endParaRPr lang="en-US"/>
        </a:p>
      </dgm:t>
    </dgm:pt>
    <dgm:pt modelId="{057DA59C-F92F-40FE-8DA5-ECEE458759EF}" type="pres">
      <dgm:prSet presAssocID="{E03DF021-DB79-4E52-92E1-1CF1F617C90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5DABCC4-F76B-423A-B353-E86FE6CA6F20}" type="pres">
      <dgm:prSet presAssocID="{E03DF021-DB79-4E52-92E1-1CF1F617C90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59E16689-DA61-48FE-8E96-6BCCE9388BEC}" type="pres">
      <dgm:prSet presAssocID="{90B62AF6-3B6A-419B-B568-D85902292ED3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01A7CA-7D63-4B31-A1B8-A5D103CB68AA}" type="pres">
      <dgm:prSet presAssocID="{5C11D8EF-4E36-438A-89C7-48981F86ECF6}" presName="parTrans" presStyleLbl="sibTrans2D1" presStyleIdx="1" presStyleCnt="6"/>
      <dgm:spPr/>
      <dgm:t>
        <a:bodyPr/>
        <a:lstStyle/>
        <a:p>
          <a:endParaRPr lang="en-US"/>
        </a:p>
      </dgm:t>
    </dgm:pt>
    <dgm:pt modelId="{53F12588-F3E0-4B29-AD10-B63AD50D199B}" type="pres">
      <dgm:prSet presAssocID="{5C11D8EF-4E36-438A-89C7-48981F86ECF6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2C30884-5948-4AAE-B189-43C144C3A839}" type="pres">
      <dgm:prSet presAssocID="{31D69E10-926B-447A-AB1F-F58EDC5E850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A616D-7CE4-4354-92D8-52ADF9940333}" type="pres">
      <dgm:prSet presAssocID="{AAAFF050-02C7-4357-A482-AE8F05679E48}" presName="parTrans" presStyleLbl="sibTrans2D1" presStyleIdx="2" presStyleCnt="6"/>
      <dgm:spPr/>
      <dgm:t>
        <a:bodyPr/>
        <a:lstStyle/>
        <a:p>
          <a:endParaRPr lang="en-US"/>
        </a:p>
      </dgm:t>
    </dgm:pt>
    <dgm:pt modelId="{06AFDEF0-3F75-403D-A4D8-66A80417035E}" type="pres">
      <dgm:prSet presAssocID="{AAAFF050-02C7-4357-A482-AE8F05679E4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F6184EDD-FCDD-4F94-840E-AE6F0202B19A}" type="pres">
      <dgm:prSet presAssocID="{B08E6E42-0B33-4FE3-88C3-801D78796EF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A1F7E5-836E-4061-A3F4-DBA2016BF075}" type="pres">
      <dgm:prSet presAssocID="{EAF7BF13-8785-4BF2-BC5B-DFA564E59247}" presName="parTrans" presStyleLbl="sibTrans2D1" presStyleIdx="3" presStyleCnt="6"/>
      <dgm:spPr/>
      <dgm:t>
        <a:bodyPr/>
        <a:lstStyle/>
        <a:p>
          <a:endParaRPr lang="en-US"/>
        </a:p>
      </dgm:t>
    </dgm:pt>
    <dgm:pt modelId="{4268C32D-062E-4D16-9975-E40D4FF96182}" type="pres">
      <dgm:prSet presAssocID="{EAF7BF13-8785-4BF2-BC5B-DFA564E59247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42C56EA-B366-48EE-877E-A6E507044E7F}" type="pres">
      <dgm:prSet presAssocID="{0B773A19-77DE-486A-8E2C-ED6FF4FCFDD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BD359D-E753-4DD2-80E4-D7606AD2CD36}" type="pres">
      <dgm:prSet presAssocID="{CBFFA34E-7D7F-4A53-96B1-AB9ED9E05985}" presName="parTrans" presStyleLbl="sibTrans2D1" presStyleIdx="4" presStyleCnt="6"/>
      <dgm:spPr/>
      <dgm:t>
        <a:bodyPr/>
        <a:lstStyle/>
        <a:p>
          <a:endParaRPr lang="en-US"/>
        </a:p>
      </dgm:t>
    </dgm:pt>
    <dgm:pt modelId="{33273BCE-5234-433A-8729-897FC82C7605}" type="pres">
      <dgm:prSet presAssocID="{CBFFA34E-7D7F-4A53-96B1-AB9ED9E05985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03C2CE6A-03CD-4456-9FA8-BBB652F02730}" type="pres">
      <dgm:prSet presAssocID="{5235DF31-90F9-43F3-AAD9-F18A02D31D1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D3790B-33DB-4858-B7E5-01A2CBA8986D}" type="pres">
      <dgm:prSet presAssocID="{EE143936-6A0C-4F70-9A34-FB20F9986ECE}" presName="parTrans" presStyleLbl="sibTrans2D1" presStyleIdx="5" presStyleCnt="6"/>
      <dgm:spPr/>
      <dgm:t>
        <a:bodyPr/>
        <a:lstStyle/>
        <a:p>
          <a:endParaRPr lang="en-US"/>
        </a:p>
      </dgm:t>
    </dgm:pt>
    <dgm:pt modelId="{FC1BD10E-496B-4B52-A7F9-27C83096CA3A}" type="pres">
      <dgm:prSet presAssocID="{EE143936-6A0C-4F70-9A34-FB20F9986ECE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F4F41804-BE46-473F-AD29-B74424009199}" type="pres">
      <dgm:prSet presAssocID="{28DCAD9F-0B8B-4B6E-BD72-79EEB8A8A62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B10515-349B-43B1-B1CA-FE7F2C895C17}" type="presOf" srcId="{0B773A19-77DE-486A-8E2C-ED6FF4FCFDD4}" destId="{D42C56EA-B366-48EE-877E-A6E507044E7F}" srcOrd="0" destOrd="0" presId="urn:microsoft.com/office/officeart/2005/8/layout/radial5"/>
    <dgm:cxn modelId="{3C6910BE-D882-4286-A969-5FB4509915ED}" type="presOf" srcId="{AAAFF050-02C7-4357-A482-AE8F05679E48}" destId="{BD3A616D-7CE4-4354-92D8-52ADF9940333}" srcOrd="0" destOrd="0" presId="urn:microsoft.com/office/officeart/2005/8/layout/radial5"/>
    <dgm:cxn modelId="{967495AF-0D79-4AA6-9401-38DBC0DA7DF2}" type="presOf" srcId="{5C11D8EF-4E36-438A-89C7-48981F86ECF6}" destId="{53F12588-F3E0-4B29-AD10-B63AD50D199B}" srcOrd="1" destOrd="0" presId="urn:microsoft.com/office/officeart/2005/8/layout/radial5"/>
    <dgm:cxn modelId="{C333BB04-6826-46A7-B1C8-17E667C3F817}" srcId="{104CB3DF-9DD4-4EDA-865E-E084997A9DC3}" destId="{0B773A19-77DE-486A-8E2C-ED6FF4FCFDD4}" srcOrd="3" destOrd="0" parTransId="{EAF7BF13-8785-4BF2-BC5B-DFA564E59247}" sibTransId="{4847CDF7-9665-460D-A440-4320621516AB}"/>
    <dgm:cxn modelId="{92B4799A-A857-4883-9AB6-190DEDD17542}" srcId="{104CB3DF-9DD4-4EDA-865E-E084997A9DC3}" destId="{28DCAD9F-0B8B-4B6E-BD72-79EEB8A8A62C}" srcOrd="5" destOrd="0" parTransId="{EE143936-6A0C-4F70-9A34-FB20F9986ECE}" sibTransId="{EDB94B61-A3C6-4903-B320-C40992B5BAA9}"/>
    <dgm:cxn modelId="{540EDF50-9A08-4DDD-9AD4-22B03D727763}" type="presOf" srcId="{5C11D8EF-4E36-438A-89C7-48981F86ECF6}" destId="{7401A7CA-7D63-4B31-A1B8-A5D103CB68AA}" srcOrd="0" destOrd="0" presId="urn:microsoft.com/office/officeart/2005/8/layout/radial5"/>
    <dgm:cxn modelId="{838ED241-86F5-4B80-BFA4-C9FA11063E25}" srcId="{104CB3DF-9DD4-4EDA-865E-E084997A9DC3}" destId="{5235DF31-90F9-43F3-AAD9-F18A02D31D12}" srcOrd="4" destOrd="0" parTransId="{CBFFA34E-7D7F-4A53-96B1-AB9ED9E05985}" sibTransId="{2583B4EB-5389-40AC-BDCD-06FAAB55568A}"/>
    <dgm:cxn modelId="{A0C5C9B4-C9A3-4C4D-9B67-E1B635A7403F}" type="presOf" srcId="{EE143936-6A0C-4F70-9A34-FB20F9986ECE}" destId="{D8D3790B-33DB-4858-B7E5-01A2CBA8986D}" srcOrd="0" destOrd="0" presId="urn:microsoft.com/office/officeart/2005/8/layout/radial5"/>
    <dgm:cxn modelId="{A0EF09C5-3135-453C-9FDD-86E2EBE8E69F}" type="presOf" srcId="{5235DF31-90F9-43F3-AAD9-F18A02D31D12}" destId="{03C2CE6A-03CD-4456-9FA8-BBB652F02730}" srcOrd="0" destOrd="0" presId="urn:microsoft.com/office/officeart/2005/8/layout/radial5"/>
    <dgm:cxn modelId="{5E87FBFF-2C95-4F98-A579-27BB3F588876}" type="presOf" srcId="{EAF7BF13-8785-4BF2-BC5B-DFA564E59247}" destId="{86A1F7E5-836E-4061-A3F4-DBA2016BF075}" srcOrd="0" destOrd="0" presId="urn:microsoft.com/office/officeart/2005/8/layout/radial5"/>
    <dgm:cxn modelId="{6EEF24EC-0E7D-4C4D-845F-5FF6F9EDD65B}" type="presOf" srcId="{E03DF021-DB79-4E52-92E1-1CF1F617C908}" destId="{057DA59C-F92F-40FE-8DA5-ECEE458759EF}" srcOrd="0" destOrd="0" presId="urn:microsoft.com/office/officeart/2005/8/layout/radial5"/>
    <dgm:cxn modelId="{EB5F4ACB-7C7A-4326-987D-DEF82117609E}" type="presOf" srcId="{44325ABF-2D81-497E-8C19-BAA52ED45490}" destId="{DF77E69B-429C-41E4-BC4B-8C4FE0C5BD0F}" srcOrd="0" destOrd="0" presId="urn:microsoft.com/office/officeart/2005/8/layout/radial5"/>
    <dgm:cxn modelId="{03B86E45-BA37-450B-AA3A-3C6787C4155E}" type="presOf" srcId="{CBFFA34E-7D7F-4A53-96B1-AB9ED9E05985}" destId="{33273BCE-5234-433A-8729-897FC82C7605}" srcOrd="1" destOrd="0" presId="urn:microsoft.com/office/officeart/2005/8/layout/radial5"/>
    <dgm:cxn modelId="{9D7C5317-990F-4455-AAD0-61010DD6ECD4}" type="presOf" srcId="{EAF7BF13-8785-4BF2-BC5B-DFA564E59247}" destId="{4268C32D-062E-4D16-9975-E40D4FF96182}" srcOrd="1" destOrd="0" presId="urn:microsoft.com/office/officeart/2005/8/layout/radial5"/>
    <dgm:cxn modelId="{0AD05FFD-BC44-42DA-A39A-68C7DED4205A}" type="presOf" srcId="{CBFFA34E-7D7F-4A53-96B1-AB9ED9E05985}" destId="{FEBD359D-E753-4DD2-80E4-D7606AD2CD36}" srcOrd="0" destOrd="0" presId="urn:microsoft.com/office/officeart/2005/8/layout/radial5"/>
    <dgm:cxn modelId="{EC2C1271-09C4-45D9-B5DB-00E908007D30}" type="presOf" srcId="{EE143936-6A0C-4F70-9A34-FB20F9986ECE}" destId="{FC1BD10E-496B-4B52-A7F9-27C83096CA3A}" srcOrd="1" destOrd="0" presId="urn:microsoft.com/office/officeart/2005/8/layout/radial5"/>
    <dgm:cxn modelId="{5E46B6C5-CFFE-460F-BE81-C5B79108B156}" type="presOf" srcId="{28DCAD9F-0B8B-4B6E-BD72-79EEB8A8A62C}" destId="{F4F41804-BE46-473F-AD29-B74424009199}" srcOrd="0" destOrd="0" presId="urn:microsoft.com/office/officeart/2005/8/layout/radial5"/>
    <dgm:cxn modelId="{5FABE141-5439-44D7-B25F-6128918A42B7}" type="presOf" srcId="{B08E6E42-0B33-4FE3-88C3-801D78796EF9}" destId="{F6184EDD-FCDD-4F94-840E-AE6F0202B19A}" srcOrd="0" destOrd="0" presId="urn:microsoft.com/office/officeart/2005/8/layout/radial5"/>
    <dgm:cxn modelId="{DBA606EF-2B81-4235-91DF-BD59D76A5D23}" type="presOf" srcId="{E03DF021-DB79-4E52-92E1-1CF1F617C908}" destId="{B5DABCC4-F76B-423A-B353-E86FE6CA6F20}" srcOrd="1" destOrd="0" presId="urn:microsoft.com/office/officeart/2005/8/layout/radial5"/>
    <dgm:cxn modelId="{DB18B872-6118-4D9B-818C-AE968DD2F0F5}" srcId="{104CB3DF-9DD4-4EDA-865E-E084997A9DC3}" destId="{B08E6E42-0B33-4FE3-88C3-801D78796EF9}" srcOrd="2" destOrd="0" parTransId="{AAAFF050-02C7-4357-A482-AE8F05679E48}" sibTransId="{3BFF33D7-19B2-4DBA-A2E4-89926D7C337B}"/>
    <dgm:cxn modelId="{ED7FBFF1-ACDA-4CBB-8D32-C0384B3E6FAB}" type="presOf" srcId="{90B62AF6-3B6A-419B-B568-D85902292ED3}" destId="{59E16689-DA61-48FE-8E96-6BCCE9388BEC}" srcOrd="0" destOrd="0" presId="urn:microsoft.com/office/officeart/2005/8/layout/radial5"/>
    <dgm:cxn modelId="{F170BE06-0856-4C4D-8B35-D6F57EF09751}" srcId="{104CB3DF-9DD4-4EDA-865E-E084997A9DC3}" destId="{31D69E10-926B-447A-AB1F-F58EDC5E8505}" srcOrd="1" destOrd="0" parTransId="{5C11D8EF-4E36-438A-89C7-48981F86ECF6}" sibTransId="{7D5A24C9-4721-4B86-95EE-5E55706459B3}"/>
    <dgm:cxn modelId="{DDE8A897-BF4A-41DD-8D18-81684FC615CC}" type="presOf" srcId="{31D69E10-926B-447A-AB1F-F58EDC5E8505}" destId="{F2C30884-5948-4AAE-B189-43C144C3A839}" srcOrd="0" destOrd="0" presId="urn:microsoft.com/office/officeart/2005/8/layout/radial5"/>
    <dgm:cxn modelId="{BB61005B-51FA-469B-AFCE-3416AB975A11}" srcId="{104CB3DF-9DD4-4EDA-865E-E084997A9DC3}" destId="{90B62AF6-3B6A-419B-B568-D85902292ED3}" srcOrd="0" destOrd="0" parTransId="{E03DF021-DB79-4E52-92E1-1CF1F617C908}" sibTransId="{91F7FCB6-325B-4C1D-94D8-9006DC0974DE}"/>
    <dgm:cxn modelId="{21BEC60B-9CB2-42D1-BC33-F6A1D387A9ED}" type="presOf" srcId="{104CB3DF-9DD4-4EDA-865E-E084997A9DC3}" destId="{C82E61C4-58CE-479F-935D-47C3A075E08A}" srcOrd="0" destOrd="0" presId="urn:microsoft.com/office/officeart/2005/8/layout/radial5"/>
    <dgm:cxn modelId="{DDF37280-1FC7-4A7B-820B-43FFF1EA863B}" type="presOf" srcId="{AAAFF050-02C7-4357-A482-AE8F05679E48}" destId="{06AFDEF0-3F75-403D-A4D8-66A80417035E}" srcOrd="1" destOrd="0" presId="urn:microsoft.com/office/officeart/2005/8/layout/radial5"/>
    <dgm:cxn modelId="{5697EEF5-A636-4E7F-B50E-02E11E0AFDC3}" srcId="{44325ABF-2D81-497E-8C19-BAA52ED45490}" destId="{104CB3DF-9DD4-4EDA-865E-E084997A9DC3}" srcOrd="0" destOrd="0" parTransId="{B1865A0F-39AF-46D4-AE4A-123E6C965D76}" sibTransId="{45BF0E4F-0704-4A2D-9FE9-52F1AE44B6DB}"/>
    <dgm:cxn modelId="{75B98417-7F2A-4896-A3D2-01925C3501C5}" type="presParOf" srcId="{DF77E69B-429C-41E4-BC4B-8C4FE0C5BD0F}" destId="{C82E61C4-58CE-479F-935D-47C3A075E08A}" srcOrd="0" destOrd="0" presId="urn:microsoft.com/office/officeart/2005/8/layout/radial5"/>
    <dgm:cxn modelId="{96F60023-F28F-4A00-81BE-75847F12F0C9}" type="presParOf" srcId="{DF77E69B-429C-41E4-BC4B-8C4FE0C5BD0F}" destId="{057DA59C-F92F-40FE-8DA5-ECEE458759EF}" srcOrd="1" destOrd="0" presId="urn:microsoft.com/office/officeart/2005/8/layout/radial5"/>
    <dgm:cxn modelId="{CF60915D-587E-4BF3-B6D4-67684EDA6940}" type="presParOf" srcId="{057DA59C-F92F-40FE-8DA5-ECEE458759EF}" destId="{B5DABCC4-F76B-423A-B353-E86FE6CA6F20}" srcOrd="0" destOrd="0" presId="urn:microsoft.com/office/officeart/2005/8/layout/radial5"/>
    <dgm:cxn modelId="{24C0766E-D420-4821-BDE6-771CEC1F5E50}" type="presParOf" srcId="{DF77E69B-429C-41E4-BC4B-8C4FE0C5BD0F}" destId="{59E16689-DA61-48FE-8E96-6BCCE9388BEC}" srcOrd="2" destOrd="0" presId="urn:microsoft.com/office/officeart/2005/8/layout/radial5"/>
    <dgm:cxn modelId="{E8C37B9F-CCF5-4439-A632-414BE49578FB}" type="presParOf" srcId="{DF77E69B-429C-41E4-BC4B-8C4FE0C5BD0F}" destId="{7401A7CA-7D63-4B31-A1B8-A5D103CB68AA}" srcOrd="3" destOrd="0" presId="urn:microsoft.com/office/officeart/2005/8/layout/radial5"/>
    <dgm:cxn modelId="{6D3BD972-DAAC-4CB5-BBA4-3F049137974B}" type="presParOf" srcId="{7401A7CA-7D63-4B31-A1B8-A5D103CB68AA}" destId="{53F12588-F3E0-4B29-AD10-B63AD50D199B}" srcOrd="0" destOrd="0" presId="urn:microsoft.com/office/officeart/2005/8/layout/radial5"/>
    <dgm:cxn modelId="{8DEEAC24-4045-4FB4-A750-02DBAFD86A69}" type="presParOf" srcId="{DF77E69B-429C-41E4-BC4B-8C4FE0C5BD0F}" destId="{F2C30884-5948-4AAE-B189-43C144C3A839}" srcOrd="4" destOrd="0" presId="urn:microsoft.com/office/officeart/2005/8/layout/radial5"/>
    <dgm:cxn modelId="{3AF6116D-BC42-486A-9A4F-17772E9EBCEB}" type="presParOf" srcId="{DF77E69B-429C-41E4-BC4B-8C4FE0C5BD0F}" destId="{BD3A616D-7CE4-4354-92D8-52ADF9940333}" srcOrd="5" destOrd="0" presId="urn:microsoft.com/office/officeart/2005/8/layout/radial5"/>
    <dgm:cxn modelId="{4F4162C0-CCF6-4E2F-9933-21BD3ED892F9}" type="presParOf" srcId="{BD3A616D-7CE4-4354-92D8-52ADF9940333}" destId="{06AFDEF0-3F75-403D-A4D8-66A80417035E}" srcOrd="0" destOrd="0" presId="urn:microsoft.com/office/officeart/2005/8/layout/radial5"/>
    <dgm:cxn modelId="{4C4602FD-641C-4095-A3CF-B899554A1DE3}" type="presParOf" srcId="{DF77E69B-429C-41E4-BC4B-8C4FE0C5BD0F}" destId="{F6184EDD-FCDD-4F94-840E-AE6F0202B19A}" srcOrd="6" destOrd="0" presId="urn:microsoft.com/office/officeart/2005/8/layout/radial5"/>
    <dgm:cxn modelId="{8E4E49B6-EFA2-4593-BDD8-9E3A755F1718}" type="presParOf" srcId="{DF77E69B-429C-41E4-BC4B-8C4FE0C5BD0F}" destId="{86A1F7E5-836E-4061-A3F4-DBA2016BF075}" srcOrd="7" destOrd="0" presId="urn:microsoft.com/office/officeart/2005/8/layout/radial5"/>
    <dgm:cxn modelId="{6F181531-8D5D-41FF-AF94-3E5B1D94F9EE}" type="presParOf" srcId="{86A1F7E5-836E-4061-A3F4-DBA2016BF075}" destId="{4268C32D-062E-4D16-9975-E40D4FF96182}" srcOrd="0" destOrd="0" presId="urn:microsoft.com/office/officeart/2005/8/layout/radial5"/>
    <dgm:cxn modelId="{A546FC99-2C23-4163-B25A-B72DEE819B35}" type="presParOf" srcId="{DF77E69B-429C-41E4-BC4B-8C4FE0C5BD0F}" destId="{D42C56EA-B366-48EE-877E-A6E507044E7F}" srcOrd="8" destOrd="0" presId="urn:microsoft.com/office/officeart/2005/8/layout/radial5"/>
    <dgm:cxn modelId="{7769005E-3E20-4F4B-99DC-CDFB32A34AAB}" type="presParOf" srcId="{DF77E69B-429C-41E4-BC4B-8C4FE0C5BD0F}" destId="{FEBD359D-E753-4DD2-80E4-D7606AD2CD36}" srcOrd="9" destOrd="0" presId="urn:microsoft.com/office/officeart/2005/8/layout/radial5"/>
    <dgm:cxn modelId="{9DB57557-4774-42D8-AA64-F80D6453D7F9}" type="presParOf" srcId="{FEBD359D-E753-4DD2-80E4-D7606AD2CD36}" destId="{33273BCE-5234-433A-8729-897FC82C7605}" srcOrd="0" destOrd="0" presId="urn:microsoft.com/office/officeart/2005/8/layout/radial5"/>
    <dgm:cxn modelId="{23FB1D6D-67BC-42B3-974D-0B48EE69F7D6}" type="presParOf" srcId="{DF77E69B-429C-41E4-BC4B-8C4FE0C5BD0F}" destId="{03C2CE6A-03CD-4456-9FA8-BBB652F02730}" srcOrd="10" destOrd="0" presId="urn:microsoft.com/office/officeart/2005/8/layout/radial5"/>
    <dgm:cxn modelId="{9E947769-50A2-43A0-8220-B32CDB64B785}" type="presParOf" srcId="{DF77E69B-429C-41E4-BC4B-8C4FE0C5BD0F}" destId="{D8D3790B-33DB-4858-B7E5-01A2CBA8986D}" srcOrd="11" destOrd="0" presId="urn:microsoft.com/office/officeart/2005/8/layout/radial5"/>
    <dgm:cxn modelId="{C2447007-2902-476C-B6D0-A3086DDE9EF4}" type="presParOf" srcId="{D8D3790B-33DB-4858-B7E5-01A2CBA8986D}" destId="{FC1BD10E-496B-4B52-A7F9-27C83096CA3A}" srcOrd="0" destOrd="0" presId="urn:microsoft.com/office/officeart/2005/8/layout/radial5"/>
    <dgm:cxn modelId="{FEDBA64D-F409-4598-8B2D-D84D27225863}" type="presParOf" srcId="{DF77E69B-429C-41E4-BC4B-8C4FE0C5BD0F}" destId="{F4F41804-BE46-473F-AD29-B7442400919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F9D691-3097-4466-8781-D326C9922073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glow" dir="t">
            <a:rot lat="0" lon="0" rev="4800000"/>
          </a:lightRig>
        </a:scene3d>
      </dgm:spPr>
      <dgm:t>
        <a:bodyPr/>
        <a:lstStyle/>
        <a:p>
          <a:endParaRPr lang="en-US"/>
        </a:p>
      </dgm:t>
    </dgm:pt>
    <dgm:pt modelId="{D88A46E0-76B0-4073-AAB4-C34194862AA0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bn-BD" sz="2800" b="1" dirty="0" smtClean="0">
              <a:latin typeface="NikoshBAN" pitchFamily="2" charset="0"/>
              <a:cs typeface="NikoshBAN" pitchFamily="2" charset="0"/>
            </a:rPr>
            <a:t>‘ক’-দল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দৈনন্দিন জীবনে কাঠ শিল্পের যেসব জিনিস ব্যবহৃত হয়  সেগুলো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8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300" dirty="0"/>
        </a:p>
      </dgm:t>
    </dgm:pt>
    <dgm:pt modelId="{554D606A-8E7B-4CE1-9C6A-BE161E23FB19}" type="parTrans" cxnId="{4B5E7DFB-7175-4EB4-9B69-7752C70690BD}">
      <dgm:prSet/>
      <dgm:spPr/>
      <dgm:t>
        <a:bodyPr/>
        <a:lstStyle/>
        <a:p>
          <a:endParaRPr lang="en-US"/>
        </a:p>
      </dgm:t>
    </dgm:pt>
    <dgm:pt modelId="{FD0FCD9B-153F-4CB0-B161-DDC78063F2CF}" type="sibTrans" cxnId="{4B5E7DFB-7175-4EB4-9B69-7752C70690BD}">
      <dgm:prSet/>
      <dgm:spPr/>
      <dgm:t>
        <a:bodyPr/>
        <a:lstStyle/>
        <a:p>
          <a:endParaRPr lang="en-US"/>
        </a:p>
      </dgm:t>
    </dgm:pt>
    <dgm:pt modelId="{A5043393-B08C-436C-A57B-9A408287EE88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bn-BD" b="1" dirty="0" smtClean="0">
              <a:latin typeface="NikoshBAN" pitchFamily="2" charset="0"/>
              <a:cs typeface="NikoshBAN" pitchFamily="2" charset="0"/>
            </a:rPr>
            <a:t>‘খ’ -দল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সমূহ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dirty="0"/>
        </a:p>
      </dgm:t>
    </dgm:pt>
    <dgm:pt modelId="{0B65DBFC-EBE7-4388-A144-E86D2DD50BD8}" type="parTrans" cxnId="{D2C0E428-CE89-42A6-A0CE-66D74732C17C}">
      <dgm:prSet/>
      <dgm:spPr/>
      <dgm:t>
        <a:bodyPr/>
        <a:lstStyle/>
        <a:p>
          <a:endParaRPr lang="en-US"/>
        </a:p>
      </dgm:t>
    </dgm:pt>
    <dgm:pt modelId="{544EB0F9-6F4F-49B3-BAD1-7DBF1499A31F}" type="sibTrans" cxnId="{D2C0E428-CE89-42A6-A0CE-66D74732C17C}">
      <dgm:prSet/>
      <dgm:spPr/>
      <dgm:t>
        <a:bodyPr/>
        <a:lstStyle/>
        <a:p>
          <a:endParaRPr lang="en-US"/>
        </a:p>
      </dgm:t>
    </dgm:pt>
    <dgm:pt modelId="{FE721979-C1DB-459D-BA71-AE176B01F08E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60000"/>
              <a:lumOff val="40000"/>
            </a:schemeClr>
          </a:solidFill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pPr algn="l"/>
          <a:r>
            <a:rPr lang="bn-BD" b="1" dirty="0" smtClean="0">
              <a:latin typeface="NikoshBAN" pitchFamily="2" charset="0"/>
              <a:cs typeface="NikoshBAN" pitchFamily="2" charset="0"/>
            </a:rPr>
            <a:t>‘গ’ -দল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 তোমাদের এলাকায় দেখা  কয়েকটি  লোকশিল্প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b="1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b="1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dirty="0"/>
        </a:p>
      </dgm:t>
    </dgm:pt>
    <dgm:pt modelId="{D1B91E0E-F892-4743-A42A-BFF76A665730}" type="parTrans" cxnId="{FB4D9C2F-3F1F-4E5F-AF3B-EB707B46C4A3}">
      <dgm:prSet/>
      <dgm:spPr/>
      <dgm:t>
        <a:bodyPr/>
        <a:lstStyle/>
        <a:p>
          <a:endParaRPr lang="en-US"/>
        </a:p>
      </dgm:t>
    </dgm:pt>
    <dgm:pt modelId="{DB853364-195E-4888-8A90-74BDB82E496A}" type="sibTrans" cxnId="{FB4D9C2F-3F1F-4E5F-AF3B-EB707B46C4A3}">
      <dgm:prSet/>
      <dgm:spPr/>
      <dgm:t>
        <a:bodyPr/>
        <a:lstStyle/>
        <a:p>
          <a:endParaRPr lang="en-US"/>
        </a:p>
      </dgm:t>
    </dgm:pt>
    <dgm:pt modelId="{6F662E97-E5E3-4CEB-B637-15B73671BB93}" type="pres">
      <dgm:prSet presAssocID="{E3F9D691-3097-4466-8781-D326C9922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7160F0-C636-41C0-A6AD-2F179EF0F0E3}" type="pres">
      <dgm:prSet presAssocID="{D88A46E0-76B0-4073-AAB4-C34194862AA0}" presName="node" presStyleLbl="node1" presStyleIdx="0" presStyleCnt="3" custScaleX="111814" custLinFactX="-16169" custLinFactNeighborX="-100000" custLinFactNeighborY="3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B1BDE-591F-4F8F-84DE-5CC6187B4177}" type="pres">
      <dgm:prSet presAssocID="{FD0FCD9B-153F-4CB0-B161-DDC78063F2CF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D382724D-313D-444C-9AB0-1D273F9E3B99}" type="pres">
      <dgm:prSet presAssocID="{A5043393-B08C-436C-A57B-9A408287EE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A39E2-FA11-4473-9D60-01FAF5EFF2B2}" type="pres">
      <dgm:prSet presAssocID="{544EB0F9-6F4F-49B3-BAD1-7DBF1499A31F}" presName="sibTrans" presStyleCnt="0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460BBDAA-F635-405E-BE62-FC9B080DC16C}" type="pres">
      <dgm:prSet presAssocID="{FE721979-C1DB-459D-BA71-AE176B01F08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5E7DFB-7175-4EB4-9B69-7752C70690BD}" srcId="{E3F9D691-3097-4466-8781-D326C9922073}" destId="{D88A46E0-76B0-4073-AAB4-C34194862AA0}" srcOrd="0" destOrd="0" parTransId="{554D606A-8E7B-4CE1-9C6A-BE161E23FB19}" sibTransId="{FD0FCD9B-153F-4CB0-B161-DDC78063F2CF}"/>
    <dgm:cxn modelId="{A8B5B9FC-67CA-440B-893B-F1E12A3F600F}" type="presOf" srcId="{D88A46E0-76B0-4073-AAB4-C34194862AA0}" destId="{7E7160F0-C636-41C0-A6AD-2F179EF0F0E3}" srcOrd="0" destOrd="0" presId="urn:microsoft.com/office/officeart/2005/8/layout/hList6"/>
    <dgm:cxn modelId="{84DCD4D9-07B2-4F78-90D4-2443D2295E50}" type="presOf" srcId="{A5043393-B08C-436C-A57B-9A408287EE88}" destId="{D382724D-313D-444C-9AB0-1D273F9E3B99}" srcOrd="0" destOrd="0" presId="urn:microsoft.com/office/officeart/2005/8/layout/hList6"/>
    <dgm:cxn modelId="{D2C0E428-CE89-42A6-A0CE-66D74732C17C}" srcId="{E3F9D691-3097-4466-8781-D326C9922073}" destId="{A5043393-B08C-436C-A57B-9A408287EE88}" srcOrd="1" destOrd="0" parTransId="{0B65DBFC-EBE7-4388-A144-E86D2DD50BD8}" sibTransId="{544EB0F9-6F4F-49B3-BAD1-7DBF1499A31F}"/>
    <dgm:cxn modelId="{2EFB1CBE-3624-46DA-99A0-B356A909AC96}" type="presOf" srcId="{E3F9D691-3097-4466-8781-D326C9922073}" destId="{6F662E97-E5E3-4CEB-B637-15B73671BB93}" srcOrd="0" destOrd="0" presId="urn:microsoft.com/office/officeart/2005/8/layout/hList6"/>
    <dgm:cxn modelId="{FB4D9C2F-3F1F-4E5F-AF3B-EB707B46C4A3}" srcId="{E3F9D691-3097-4466-8781-D326C9922073}" destId="{FE721979-C1DB-459D-BA71-AE176B01F08E}" srcOrd="2" destOrd="0" parTransId="{D1B91E0E-F892-4743-A42A-BFF76A665730}" sibTransId="{DB853364-195E-4888-8A90-74BDB82E496A}"/>
    <dgm:cxn modelId="{EFAC1605-4263-4E7E-A930-18FF1049F58D}" type="presOf" srcId="{FE721979-C1DB-459D-BA71-AE176B01F08E}" destId="{460BBDAA-F635-405E-BE62-FC9B080DC16C}" srcOrd="0" destOrd="0" presId="urn:microsoft.com/office/officeart/2005/8/layout/hList6"/>
    <dgm:cxn modelId="{23E69EEB-8163-48B5-A1AF-E5BF07CAFEA3}" type="presParOf" srcId="{6F662E97-E5E3-4CEB-B637-15B73671BB93}" destId="{7E7160F0-C636-41C0-A6AD-2F179EF0F0E3}" srcOrd="0" destOrd="0" presId="urn:microsoft.com/office/officeart/2005/8/layout/hList6"/>
    <dgm:cxn modelId="{D236DF2F-06ED-4D3E-B8A6-720F5B0F6B14}" type="presParOf" srcId="{6F662E97-E5E3-4CEB-B637-15B73671BB93}" destId="{6D5B1BDE-591F-4F8F-84DE-5CC6187B4177}" srcOrd="1" destOrd="0" presId="urn:microsoft.com/office/officeart/2005/8/layout/hList6"/>
    <dgm:cxn modelId="{7FA0B8CB-BC79-4619-9D44-2E7939E823F0}" type="presParOf" srcId="{6F662E97-E5E3-4CEB-B637-15B73671BB93}" destId="{D382724D-313D-444C-9AB0-1D273F9E3B99}" srcOrd="2" destOrd="0" presId="urn:microsoft.com/office/officeart/2005/8/layout/hList6"/>
    <dgm:cxn modelId="{FB5CA513-F373-4341-A3E6-539C2096E904}" type="presParOf" srcId="{6F662E97-E5E3-4CEB-B637-15B73671BB93}" destId="{7B7A39E2-FA11-4473-9D60-01FAF5EFF2B2}" srcOrd="3" destOrd="0" presId="urn:microsoft.com/office/officeart/2005/8/layout/hList6"/>
    <dgm:cxn modelId="{EE6519DB-CB75-4CFD-939B-52B7C56643E5}" type="presParOf" srcId="{6F662E97-E5E3-4CEB-B637-15B73671BB93}" destId="{460BBDAA-F635-405E-BE62-FC9B080DC16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2E61C4-58CE-479F-935D-47C3A075E08A}">
      <dsp:nvSpPr>
        <dsp:cNvPr id="0" name=""/>
        <dsp:cNvSpPr/>
      </dsp:nvSpPr>
      <dsp:spPr>
        <a:xfrm>
          <a:off x="3518631" y="2528031"/>
          <a:ext cx="1801936" cy="180193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900" kern="1200" dirty="0" smtClean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endParaRPr lang="en-US" sz="2900" kern="1200" dirty="0"/>
        </a:p>
      </dsp:txBody>
      <dsp:txXfrm>
        <a:off x="3782518" y="2791918"/>
        <a:ext cx="1274162" cy="1274162"/>
      </dsp:txXfrm>
    </dsp:sp>
    <dsp:sp modelId="{057DA59C-F92F-40FE-8DA5-ECEE458759EF}">
      <dsp:nvSpPr>
        <dsp:cNvPr id="0" name=""/>
        <dsp:cNvSpPr/>
      </dsp:nvSpPr>
      <dsp:spPr>
        <a:xfrm rot="16200000">
          <a:off x="4228660" y="1872247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285942" y="2052061"/>
        <a:ext cx="267315" cy="367594"/>
      </dsp:txXfrm>
    </dsp:sp>
    <dsp:sp modelId="{59E16689-DA61-48FE-8E96-6BCCE9388BEC}">
      <dsp:nvSpPr>
        <dsp:cNvPr id="0" name=""/>
        <dsp:cNvSpPr/>
      </dsp:nvSpPr>
      <dsp:spPr>
        <a:xfrm>
          <a:off x="3518631" y="5569"/>
          <a:ext cx="1801936" cy="180193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কুটির শিল্প গড়ে তোলা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82518" y="269456"/>
        <a:ext cx="1274162" cy="1274162"/>
      </dsp:txXfrm>
    </dsp:sp>
    <dsp:sp modelId="{7401A7CA-7D63-4B31-A1B8-A5D103CB68AA}">
      <dsp:nvSpPr>
        <dsp:cNvPr id="0" name=""/>
        <dsp:cNvSpPr/>
      </dsp:nvSpPr>
      <dsp:spPr>
        <a:xfrm rot="19800000">
          <a:off x="5311558" y="2497459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19232" y="2648632"/>
        <a:ext cx="267315" cy="367594"/>
      </dsp:txXfrm>
    </dsp:sp>
    <dsp:sp modelId="{F2C30884-5948-4AAE-B189-43C144C3A839}">
      <dsp:nvSpPr>
        <dsp:cNvPr id="0" name=""/>
        <dsp:cNvSpPr/>
      </dsp:nvSpPr>
      <dsp:spPr>
        <a:xfrm>
          <a:off x="5703148" y="1266800"/>
          <a:ext cx="1801936" cy="1801936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 প্রস্তুতে মনোযোগ দেওয়া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967035" y="1530687"/>
        <a:ext cx="1274162" cy="1274162"/>
      </dsp:txXfrm>
    </dsp:sp>
    <dsp:sp modelId="{BD3A616D-7CE4-4354-92D8-52ADF9940333}">
      <dsp:nvSpPr>
        <dsp:cNvPr id="0" name=""/>
        <dsp:cNvSpPr/>
      </dsp:nvSpPr>
      <dsp:spPr>
        <a:xfrm rot="1800000">
          <a:off x="5311558" y="3747882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319232" y="3841773"/>
        <a:ext cx="267315" cy="367594"/>
      </dsp:txXfrm>
    </dsp:sp>
    <dsp:sp modelId="{F6184EDD-FCDD-4F94-840E-AE6F0202B19A}">
      <dsp:nvSpPr>
        <dsp:cNvPr id="0" name=""/>
        <dsp:cNvSpPr/>
      </dsp:nvSpPr>
      <dsp:spPr>
        <a:xfrm>
          <a:off x="5703148" y="3789262"/>
          <a:ext cx="1801936" cy="180193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সচেনতা সৃষ্টি করা 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967035" y="4053149"/>
        <a:ext cx="1274162" cy="1274162"/>
      </dsp:txXfrm>
    </dsp:sp>
    <dsp:sp modelId="{86A1F7E5-836E-4061-A3F4-DBA2016BF075}">
      <dsp:nvSpPr>
        <dsp:cNvPr id="0" name=""/>
        <dsp:cNvSpPr/>
      </dsp:nvSpPr>
      <dsp:spPr>
        <a:xfrm rot="5400000">
          <a:off x="4228660" y="4373094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285942" y="4438345"/>
        <a:ext cx="267315" cy="367594"/>
      </dsp:txXfrm>
    </dsp:sp>
    <dsp:sp modelId="{D42C56EA-B366-48EE-877E-A6E507044E7F}">
      <dsp:nvSpPr>
        <dsp:cNvPr id="0" name=""/>
        <dsp:cNvSpPr/>
      </dsp:nvSpPr>
      <dsp:spPr>
        <a:xfrm>
          <a:off x="3518631" y="5050494"/>
          <a:ext cx="1801936" cy="1801936"/>
        </a:xfrm>
        <a:prstGeom prst="ellipse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লোকশিল্পের  ব্যবহারে উৎসাহিত করা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782518" y="5314381"/>
        <a:ext cx="1274162" cy="1274162"/>
      </dsp:txXfrm>
    </dsp:sp>
    <dsp:sp modelId="{FEBD359D-E753-4DD2-80E4-D7606AD2CD36}">
      <dsp:nvSpPr>
        <dsp:cNvPr id="0" name=""/>
        <dsp:cNvSpPr/>
      </dsp:nvSpPr>
      <dsp:spPr>
        <a:xfrm rot="9000000">
          <a:off x="3145762" y="3747882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252651" y="3841773"/>
        <a:ext cx="267315" cy="367594"/>
      </dsp:txXfrm>
    </dsp:sp>
    <dsp:sp modelId="{03C2CE6A-03CD-4456-9FA8-BBB652F02730}">
      <dsp:nvSpPr>
        <dsp:cNvPr id="0" name=""/>
        <dsp:cNvSpPr/>
      </dsp:nvSpPr>
      <dsp:spPr>
        <a:xfrm>
          <a:off x="1334115" y="3789262"/>
          <a:ext cx="1801936" cy="1801936"/>
        </a:xfrm>
        <a:prstGeom prst="ellipse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সরকারি ও বেসরকারি উদ্যোগ গ্রহণ করা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598002" y="4053149"/>
        <a:ext cx="1274162" cy="1274162"/>
      </dsp:txXfrm>
    </dsp:sp>
    <dsp:sp modelId="{D8D3790B-33DB-4858-B7E5-01A2CBA8986D}">
      <dsp:nvSpPr>
        <dsp:cNvPr id="0" name=""/>
        <dsp:cNvSpPr/>
      </dsp:nvSpPr>
      <dsp:spPr>
        <a:xfrm rot="12600000">
          <a:off x="3145762" y="2497459"/>
          <a:ext cx="381878" cy="61265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252651" y="2648632"/>
        <a:ext cx="267315" cy="367594"/>
      </dsp:txXfrm>
    </dsp:sp>
    <dsp:sp modelId="{F4F41804-BE46-473F-AD29-B74424009199}">
      <dsp:nvSpPr>
        <dsp:cNvPr id="0" name=""/>
        <dsp:cNvSpPr/>
      </dsp:nvSpPr>
      <dsp:spPr>
        <a:xfrm>
          <a:off x="1334115" y="1266800"/>
          <a:ext cx="1801936" cy="1801936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বিদেশি অতিথিদের আকৃষ্ট করা ও উপহার দেওয়া </a:t>
          </a:r>
          <a:endParaRPr lang="en-US" sz="24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598002" y="1530687"/>
        <a:ext cx="1274162" cy="12741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7160F0-C636-41C0-A6AD-2F179EF0F0E3}">
      <dsp:nvSpPr>
        <dsp:cNvPr id="0" name=""/>
        <dsp:cNvSpPr/>
      </dsp:nvSpPr>
      <dsp:spPr>
        <a:xfrm rot="16200000">
          <a:off x="-1240904" y="1240904"/>
          <a:ext cx="4617357" cy="2135548"/>
        </a:xfrm>
        <a:prstGeom prst="flowChartManualOperation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0" tIns="0" rIns="17780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‘ক’-দল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দৈনন্দিন জীবনে কাঠ শিল্পের যেসব জিনিস ব্যবহৃত হয়  সেগুলো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8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300" kern="1200" dirty="0"/>
        </a:p>
      </dsp:txBody>
      <dsp:txXfrm rot="5400000">
        <a:off x="0" y="923471"/>
        <a:ext cx="2135548" cy="2770415"/>
      </dsp:txXfrm>
    </dsp:sp>
    <dsp:sp modelId="{D382724D-313D-444C-9AB0-1D273F9E3B99}">
      <dsp:nvSpPr>
        <dsp:cNvPr id="0" name=""/>
        <dsp:cNvSpPr/>
      </dsp:nvSpPr>
      <dsp:spPr>
        <a:xfrm rot="16200000">
          <a:off x="928339" y="1353722"/>
          <a:ext cx="4617357" cy="1909911"/>
        </a:xfrm>
        <a:prstGeom prst="flowChartManualOperati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1450" tIns="0" rIns="16999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‘খ’ -দল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লোকশিল্প সংরক্ষণের উপায়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latin typeface="NikoshBAN" pitchFamily="2" charset="0"/>
              <a:cs typeface="NikoshBAN" pitchFamily="2" charset="0"/>
            </a:rPr>
            <a:t>সমূহ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sz="2700" b="1" kern="1200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700" kern="1200" dirty="0"/>
        </a:p>
      </dsp:txBody>
      <dsp:txXfrm rot="5400000">
        <a:off x="2282062" y="923470"/>
        <a:ext cx="1909911" cy="2770415"/>
      </dsp:txXfrm>
    </dsp:sp>
    <dsp:sp modelId="{460BBDAA-F635-405E-BE62-FC9B080DC16C}">
      <dsp:nvSpPr>
        <dsp:cNvPr id="0" name=""/>
        <dsp:cNvSpPr/>
      </dsp:nvSpPr>
      <dsp:spPr>
        <a:xfrm rot="16200000">
          <a:off x="2981494" y="1353722"/>
          <a:ext cx="4617357" cy="1909911"/>
        </a:xfrm>
        <a:prstGeom prst="flowChartManualOperation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71450" tIns="0" rIns="169995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‘গ’ -দল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 তোমাদের এলাকায় দেখা  কয়েকটি  লোকশিল্প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700" b="1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একটি </a:t>
          </a:r>
          <a:r>
            <a:rPr lang="en-US" sz="2700" b="1" kern="1200" dirty="0" err="1" smtClean="0">
              <a:latin typeface="NikoshBAN" pitchFamily="2" charset="0"/>
              <a:cs typeface="NikoshBAN" pitchFamily="2" charset="0"/>
            </a:rPr>
            <a:t>অনুচ্ছেদ</a:t>
          </a:r>
          <a:r>
            <a:rPr lang="en-US" sz="27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2700" b="1" kern="1200" dirty="0" smtClean="0">
              <a:latin typeface="NikoshBAN" pitchFamily="2" charset="0"/>
              <a:cs typeface="NikoshBAN" pitchFamily="2" charset="0"/>
            </a:rPr>
            <a:t>তৈরি কর।</a:t>
          </a:r>
          <a:endParaRPr lang="en-US" sz="2700" kern="1200" dirty="0"/>
        </a:p>
      </dsp:txBody>
      <dsp:txXfrm rot="5400000">
        <a:off x="4335217" y="923470"/>
        <a:ext cx="1909911" cy="2770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06B96-DADB-4631-8291-711235C40DE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2CC45-6B04-47A7-B4E4-57F4597FD3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8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</a:p>
          <a:p>
            <a:endParaRPr lang="en-AU" dirty="0" smtClean="0"/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0102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895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2231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18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লোকশিল্প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সংরক্ষণের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উপায়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সম্পর্কে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উপায়গুলো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দেখিয়ে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388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435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935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3345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6334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প্রশ্ন  পরিবর্তন করে নিতে পারেন অথবা অন্য উপায়ে বাড়ির কাজ(  বাড়ির কাজ অবশ্যই শিক্ষার্থীর চিন্তন শক্তি বিকাশে সহায়ক হতে হবে) দিতে পারেন।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C28ADE-F171-4304-BBAE-060BF72D7D2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655258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স্লাইডটি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পাঠসংশ্লিষ্ট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করলে</a:t>
            </a:r>
            <a:r>
              <a:rPr lang="en-US" baseline="0" dirty="0" smtClean="0"/>
              <a:t>  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আলোচনা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নিষ্প্রয়োজন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597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অন্যের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Hide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7908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ঘোষণার পূর্বে ছবিগুলো দেখিয়ে প্রশ্নোত্তর এর মাধ্যমে শিক্ষার্থীদের কাছ থেকে আজকের পাঠের বিষয়টি বের করা হবে। শিক্ষক নিজের পছন্দ অনুযায়ী পাঠসংশ্লিষ্ট অন্য উপায়েও পাঠ ঘোষণা করতে পারবেন।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406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শিক্ষকের</a:t>
            </a:r>
            <a:r>
              <a:rPr lang="bn-BD" baseline="0" dirty="0" smtClean="0"/>
              <a:t> জন্য শিখনফল , শিক্ষার্থীদের নাও দেখানো যেতে পারে।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4204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1200" baseline="0" dirty="0" smtClean="0">
                <a:latin typeface="NikoshBAN" pitchFamily="2" charset="0"/>
                <a:cs typeface="NikoshBAN" pitchFamily="2" charset="0"/>
              </a:rPr>
              <a:t> নিজে  আদর্শ পাঠ দিবেন এবং শিক্ষার্থীদের দ্বারা সরব পাঠ  সম্পন্ন করাবেন</a:t>
            </a:r>
            <a:r>
              <a:rPr lang="bn-BD" baseline="0" dirty="0" smtClean="0"/>
              <a:t>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4967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 লোকশিল্পের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917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একের পর এক  ছবিগুলো 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এবং শিক্ষার্থীদের প্রশ্ন করা হবে:  লোকশিল্পের সাথে ছবিগুলোর সম্পর্ক কী তারপর  Text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দেখানো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বিষয়বস্তু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আলোচনা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622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স্লাইডে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প্রথমে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মূল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ছবি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তারপর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শব্দের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অর্থ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আসবে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7EF5F-721D-46BD-946F-4EA6C45885C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8020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 ছবি  পরিবর্তন করে নিতে পারেন। অথবা অন্য উপায়ে জোড়ায় কাজ দিতে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2CC45-6B04-47A7-B4E4-57F4597FD34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276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FBC9-5E81-4043-8D69-45EB9947B288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952-66D0-4581-BD5D-ADBA9A3A5345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FA5-3461-4ECE-B464-48D045D25C91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551B-FF9A-4257-A64A-4421988FDFC7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A98B0-9C74-4EBC-B164-5F40525C9E28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2D4BD-8333-48B6-9D26-9F7099E1AACB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9BFA2-C479-4067-9630-5B45DA5066B4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96DEF-2F0E-4468-8330-6B145D8885CB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52400" y="228600"/>
            <a:ext cx="8763000" cy="64770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304800" y="381000"/>
            <a:ext cx="8458200" cy="6172200"/>
          </a:xfrm>
          <a:prstGeom prst="rect">
            <a:avLst/>
          </a:prstGeom>
          <a:noFill/>
          <a:ln w="762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9ADB-6D35-4DA1-AAA7-5AECE9C0A6E6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56848-7547-4CE6-95CE-9100D47C8D33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2DF7D-3C72-4E1E-BD12-9FB58670CD0B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3129502" y="4563688"/>
            <a:ext cx="380806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spc="50" dirty="0" smtClean="0">
                <a:ln w="11430"/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pic>
        <p:nvPicPr>
          <p:cNvPr id="11" name="Picture 10" descr="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381000"/>
            <a:ext cx="6019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8354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400" smtClean="0"/>
              <a:pPr/>
              <a:t>10</a:t>
            </a:fld>
            <a:endParaRPr lang="en-US" sz="140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75AEA-2BF4-4400-8AD8-EA6742C5BFD2}" type="datetime1">
              <a:rPr lang="en-US" sz="1400" smtClean="0"/>
              <a:pPr/>
              <a:t>3/12/2020</a:t>
            </a:fld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1026031"/>
            <a:ext cx="5786376" cy="41100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Rounded Rectangle 24"/>
          <p:cNvSpPr/>
          <p:nvPr/>
        </p:nvSpPr>
        <p:spPr>
          <a:xfrm>
            <a:off x="2751822" y="5447320"/>
            <a:ext cx="5786376" cy="9808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নির্দেশনজ্ঞাপক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295400" y="35431"/>
            <a:ext cx="6477000" cy="707519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 শব্দার্থ সমূহ শিখে নিই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775329" y="5465463"/>
            <a:ext cx="5762869" cy="98085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অতীতের গর্ব ও গৌরবের বস্তু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33" descr="20120101_204255.jpg"/>
          <p:cNvPicPr>
            <a:picLocks noChangeAspect="1"/>
          </p:cNvPicPr>
          <p:nvPr/>
        </p:nvPicPr>
        <p:blipFill>
          <a:blip r:embed="rId4" cstate="print"/>
          <a:srcRect r="14624"/>
          <a:stretch>
            <a:fillRect/>
          </a:stretch>
        </p:blipFill>
        <p:spPr>
          <a:xfrm>
            <a:off x="3048000" y="1021325"/>
            <a:ext cx="5676879" cy="41148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569"/>
          <a:stretch/>
        </p:blipFill>
        <p:spPr>
          <a:xfrm>
            <a:off x="2895600" y="1090620"/>
            <a:ext cx="5786376" cy="4107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" name="Rounded Rectangle 28"/>
          <p:cNvSpPr/>
          <p:nvPr/>
        </p:nvSpPr>
        <p:spPr>
          <a:xfrm>
            <a:off x="2748193" y="5363994"/>
            <a:ext cx="5726753" cy="113127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বিশেষভাবে রক্ষা করা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2369228"/>
            <a:ext cx="2057400" cy="9835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প্রতীকধর্মী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24224" y="5421920"/>
            <a:ext cx="5753079" cy="117425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হিন্দু সম্প্রদায়ের বরের মাথায় মুকুট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8567" y="2392738"/>
            <a:ext cx="2077357" cy="96006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টোপর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2900" y="2369228"/>
            <a:ext cx="2113643" cy="983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52281" y="2369228"/>
            <a:ext cx="2095500" cy="9835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849284"/>
            <a:ext cx="5867400" cy="4408516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  <p:bldP spid="29" grpId="0" animBg="1"/>
      <p:bldP spid="29" grpId="1" animBg="1"/>
      <p:bldP spid="4" grpId="0" animBg="1"/>
      <p:bldP spid="4" grpId="1" animBg="1"/>
      <p:bldP spid="27" grpId="0" animBg="1"/>
      <p:bldP spid="2" grpId="0" animBg="1"/>
      <p:bldP spid="20" grpId="0" animBg="1"/>
      <p:bldP spid="20" grpId="1" animBg="1"/>
      <p:bldP spid="22" grpId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Vertical Scroll 3"/>
          <p:cNvSpPr/>
          <p:nvPr/>
        </p:nvSpPr>
        <p:spPr>
          <a:xfrm>
            <a:off x="2171700" y="-25400"/>
            <a:ext cx="3581400" cy="914400"/>
          </a:xfrm>
          <a:prstGeom prst="verticalScroll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21780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108801" y="5791200"/>
            <a:ext cx="8958999" cy="990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উপরের  ছবি ভালোভাবে দেখে  শব্দসমূহ দিয়ে তিনটি বাক্যের একটি অনুচ্ছেদ লেখ।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1600200"/>
            <a:ext cx="1981200" cy="1143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ঐতিহ্য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86000" y="3276600"/>
            <a:ext cx="1981200" cy="1219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লোকশিল্প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572000" y="4572000"/>
            <a:ext cx="1981200" cy="11165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সম্প্রসারণ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9068"/>
            <a:ext cx="2190752" cy="18685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295400"/>
            <a:ext cx="2224087" cy="16659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3505200"/>
            <a:ext cx="1981200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20511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" name="Picture 3" descr="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3276600"/>
            <a:ext cx="26670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3276600"/>
            <a:ext cx="2743200" cy="2057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bb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0" y="1143000"/>
            <a:ext cx="2667000" cy="1647825"/>
          </a:xfrm>
          <a:prstGeom prst="rect">
            <a:avLst/>
          </a:prstGeom>
        </p:spPr>
      </p:pic>
      <p:pic>
        <p:nvPicPr>
          <p:cNvPr id="7" name="Picture 6" descr="4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3295650"/>
            <a:ext cx="2438400" cy="20383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jh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3601" y="838200"/>
            <a:ext cx="2514600" cy="2038350"/>
          </a:xfrm>
          <a:prstGeom prst="rect">
            <a:avLst/>
          </a:prstGeom>
        </p:spPr>
      </p:pic>
      <p:pic>
        <p:nvPicPr>
          <p:cNvPr id="10" name="Picture 9" descr="sx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066800"/>
            <a:ext cx="26670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Hexagon 10"/>
          <p:cNvSpPr/>
          <p:nvPr/>
        </p:nvSpPr>
        <p:spPr>
          <a:xfrm>
            <a:off x="-457200" y="5486400"/>
            <a:ext cx="10058400" cy="9144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বাঁশ ও বেত শিল্পের আধুনিক রুচির ব্যবহার সামগ্রী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4157E-F9FD-4942-8BDD-DB8D170F3480}" type="datetime1">
              <a:rPr lang="en-US" smtClean="0"/>
              <a:pPr/>
              <a:t>3/12/2020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28596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 descr="hy.jpg"/>
          <p:cNvPicPr>
            <a:picLocks noChangeAspect="1"/>
          </p:cNvPicPr>
          <p:nvPr/>
        </p:nvPicPr>
        <p:blipFill rotWithShape="1">
          <a:blip r:embed="rId3"/>
          <a:srcRect b="7692"/>
          <a:stretch/>
        </p:blipFill>
        <p:spPr>
          <a:xfrm>
            <a:off x="1599658" y="2895600"/>
            <a:ext cx="2436205" cy="19654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topor 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3028092"/>
            <a:ext cx="2279998" cy="19212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sola silp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173" y="633641"/>
            <a:ext cx="2421691" cy="18594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Picture 10" descr="sola 0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633641"/>
            <a:ext cx="2260642" cy="1935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Hexagon 11"/>
          <p:cNvSpPr/>
          <p:nvPr/>
        </p:nvSpPr>
        <p:spPr>
          <a:xfrm>
            <a:off x="457200" y="5334000"/>
            <a:ext cx="8153400" cy="1066800"/>
          </a:xfrm>
          <a:prstGeom prst="hexagon">
            <a:avLst>
              <a:gd name="adj" fmla="val 0"/>
              <a:gd name="vf" fmla="val 115470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সোলাশিল্পের উৎকৃষ্ট সৃজনশীলতার নমুনা  টোপর, পুতুল ও ফুল</a:t>
            </a:r>
            <a:endParaRPr lang="en-US" sz="32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D3BDD-E10F-4BF1-ABBD-06B5DFF9A469}" type="datetime1">
              <a:rPr lang="en-US" smtClean="0"/>
              <a:pPr/>
              <a:t>3/12/2020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62455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 descr="o8.jpg"/>
          <p:cNvPicPr>
            <a:picLocks noChangeAspect="1"/>
          </p:cNvPicPr>
          <p:nvPr/>
        </p:nvPicPr>
        <p:blipFill>
          <a:blip r:embed="rId3"/>
          <a:srcRect l="4348" r="4348"/>
          <a:stretch>
            <a:fillRect/>
          </a:stretch>
        </p:blipFill>
        <p:spPr>
          <a:xfrm>
            <a:off x="762000" y="685800"/>
            <a:ext cx="3617621" cy="304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bgdo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269" y="1676400"/>
            <a:ext cx="3486102" cy="29207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Hexagon 8"/>
          <p:cNvSpPr/>
          <p:nvPr/>
        </p:nvSpPr>
        <p:spPr>
          <a:xfrm>
            <a:off x="457200" y="5105400"/>
            <a:ext cx="8153400" cy="13716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কাপড়ের পুতুল  কখনও প্রতীকধর্মী, কখনও বাস্তবধর্মী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দেশের ঐতিহ্যের প্রতিনিধিত্ব করে বিদেশি পয়সা উপার্জনে সহায়তা করে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F9E5-4AC0-4D94-A1AD-6FEDD07A0AD2}" type="datetime1">
              <a:rPr lang="en-US" smtClean="0"/>
              <a:pPr/>
              <a:t>3/12/2020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751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4034991552"/>
              </p:ext>
            </p:extLst>
          </p:nvPr>
        </p:nvGraphicFramePr>
        <p:xfrm>
          <a:off x="0" y="0"/>
          <a:ext cx="88392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4029822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C82E61C4-58CE-479F-935D-47C3A075E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057DA59C-F92F-40FE-8DA5-ECEE458759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59E16689-DA61-48FE-8E96-6BCCE9388B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7401A7CA-7D63-4B31-A1B8-A5D103CB68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F2C30884-5948-4AAE-B189-43C144C3A8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graphicEl>
                                              <a:dgm id="{BD3A616D-7CE4-4354-92D8-52ADF99403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F6184EDD-FCDD-4F94-840E-AE6F0202B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86A1F7E5-836E-4061-A3F4-DBA2016BF0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D42C56EA-B366-48EE-877E-A6E507044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">
                                            <p:graphicEl>
                                              <a:dgm id="{FEBD359D-E753-4DD2-80E4-D7606AD2C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03C2CE6A-03CD-4456-9FA8-BBB652F027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>
                                            <p:graphicEl>
                                              <a:dgm id="{D8D3790B-33DB-4858-B7E5-01A2CBA89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graphicEl>
                                              <a:dgm id="{F4F41804-BE46-473F-AD29-B744240091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5800" y="228600"/>
            <a:ext cx="7239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 smtClean="0">
              <a:ln w="1905"/>
              <a:solidFill>
                <a:schemeClr val="accent5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1745-6696-4871-8D06-A6B55BBCB281}" type="datetime1">
              <a:rPr lang="en-US" smtClean="0"/>
              <a:pPr/>
              <a:t>3/12/2020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900888996"/>
              </p:ext>
            </p:extLst>
          </p:nvPr>
        </p:nvGraphicFramePr>
        <p:xfrm>
          <a:off x="1371600" y="1097643"/>
          <a:ext cx="6248400" cy="4617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 Diagonal Corner Rectangle 2"/>
          <p:cNvSpPr/>
          <p:nvPr/>
        </p:nvSpPr>
        <p:spPr>
          <a:xfrm>
            <a:off x="2819400" y="152400"/>
            <a:ext cx="2895600" cy="8382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091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9600" y="1278081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সোলাশিল্পের উৎকৃষ্ট উদাহরণ কোনটি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331890" y="2116281"/>
            <a:ext cx="2645578" cy="6149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পুরাকীর্তি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76465" y="2130650"/>
            <a:ext cx="2661105" cy="6149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খ)পুতুল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1331890" y="3070860"/>
            <a:ext cx="2657933" cy="5867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পাখা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2837" y="3136789"/>
            <a:ext cx="2646590" cy="58674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টোপর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125190" y="820881"/>
            <a:ext cx="3200400" cy="457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09027" y="4267200"/>
            <a:ext cx="7010400" cy="838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‘প্রতীকধর্মী’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 কী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88381" y="4999185"/>
            <a:ext cx="2697390" cy="58674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উদ্দীপনা</a:t>
            </a:r>
            <a:endParaRPr lang="en-US" sz="3200" dirty="0"/>
          </a:p>
        </p:txBody>
      </p:sp>
      <p:sp>
        <p:nvSpPr>
          <p:cNvPr id="22" name="Rectangle 21"/>
          <p:cNvSpPr/>
          <p:nvPr/>
        </p:nvSpPr>
        <p:spPr>
          <a:xfrm>
            <a:off x="5058323" y="5056698"/>
            <a:ext cx="2697390" cy="67934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3200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মজবুত</a:t>
            </a:r>
            <a:endParaRPr lang="en-US" sz="3200" dirty="0"/>
          </a:p>
          <a:p>
            <a:endParaRPr lang="en-US" sz="3200" dirty="0"/>
          </a:p>
        </p:txBody>
      </p:sp>
      <p:sp>
        <p:nvSpPr>
          <p:cNvPr id="24" name="Rectangle 23"/>
          <p:cNvSpPr/>
          <p:nvPr/>
        </p:nvSpPr>
        <p:spPr>
          <a:xfrm>
            <a:off x="1362981" y="5929053"/>
            <a:ext cx="2722790" cy="5867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(গ)নির্দেশনজ্ঞাপক</a:t>
            </a:r>
            <a:endParaRPr lang="en-US" sz="3200" dirty="0" smtClean="0"/>
          </a:p>
        </p:txBody>
      </p:sp>
      <p:sp>
        <p:nvSpPr>
          <p:cNvPr id="26" name="Rectangle 25"/>
          <p:cNvSpPr/>
          <p:nvPr/>
        </p:nvSpPr>
        <p:spPr>
          <a:xfrm>
            <a:off x="5072837" y="5992769"/>
            <a:ext cx="2697390" cy="616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নিপুণতা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418178" y="190500"/>
            <a:ext cx="303959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0" y="304800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7191829" y="315190"/>
            <a:ext cx="1524000" cy="1468581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62981" y="5839650"/>
            <a:ext cx="7622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585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গ্রামের ঘরে ঘরে তৈরি কোন জিনিস অবহেলার নয়-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হাতপাখা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ফুলপিঠা, শিকা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শীতল পাটি</a:t>
            </a:r>
          </a:p>
          <a:p>
            <a:pPr lvl="0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95400" y="4454709"/>
            <a:ext cx="2209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5029200" y="4444461"/>
            <a:ext cx="22098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1302657" y="5552451"/>
            <a:ext cx="2209800" cy="533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5029200" y="5552451"/>
            <a:ext cx="22098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143000" y="3659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315200" y="76200"/>
            <a:ext cx="1524000" cy="1468581"/>
          </a:xfrm>
          <a:prstGeom prst="ellipse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445470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805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43951" y="1143000"/>
            <a:ext cx="7157049" cy="2743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 কাপড়ের পুতুলের বৈশিষ্ট্য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হলো-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এসব পুতুল প্রতীকধর্মী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তুলা থেকে  তৈরি হয়</a:t>
            </a:r>
          </a:p>
          <a:p>
            <a:pPr lvl="0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বৈদেশিক মুদ্রা অর্জনে সহায়তা করে</a:t>
            </a:r>
          </a:p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 কোনটি সঠিক?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9352" y="4267200"/>
            <a:ext cx="2483449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endParaRPr lang="en-US" sz="2800" dirty="0"/>
          </a:p>
        </p:txBody>
      </p:sp>
      <p:sp>
        <p:nvSpPr>
          <p:cNvPr id="30" name="Rectangle 29"/>
          <p:cNvSpPr/>
          <p:nvPr/>
        </p:nvSpPr>
        <p:spPr>
          <a:xfrm>
            <a:off x="4860788" y="5287737"/>
            <a:ext cx="250885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/>
          </a:p>
        </p:txBody>
      </p:sp>
      <p:sp>
        <p:nvSpPr>
          <p:cNvPr id="31" name="Rectangle 30"/>
          <p:cNvSpPr/>
          <p:nvPr/>
        </p:nvSpPr>
        <p:spPr>
          <a:xfrm>
            <a:off x="843951" y="5401814"/>
            <a:ext cx="2508850" cy="5715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endParaRPr lang="en-US" sz="2800" dirty="0"/>
          </a:p>
        </p:txBody>
      </p:sp>
      <p:sp>
        <p:nvSpPr>
          <p:cNvPr id="32" name="Rectangle 31"/>
          <p:cNvSpPr/>
          <p:nvPr/>
        </p:nvSpPr>
        <p:spPr>
          <a:xfrm>
            <a:off x="4860788" y="4267200"/>
            <a:ext cx="250885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iii.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91123" y="289789"/>
            <a:ext cx="3886200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86600" y="165098"/>
            <a:ext cx="1524000" cy="1468581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5324023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  <a:endParaRPr lang="en-US" sz="4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2978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70F13-5069-4930-AD62-5C851AC3E3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14C45-25EF-450A-8366-41E9E5D2E72E}" type="datetime1">
              <a:rPr lang="en-US" smtClean="0"/>
              <a:pPr/>
              <a:t>3/12/2020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05752" y="877193"/>
            <a:ext cx="65666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  <a:p>
            <a:pPr algn="ctr"/>
            <a:r>
              <a:rPr lang="en-US" sz="40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bn-IN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ঈন উদ্দিন </a:t>
            </a:r>
            <a:endParaRPr lang="bn-BD" sz="4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 </a:t>
            </a:r>
            <a:r>
              <a:rPr lang="bn-BD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6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IN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মুনছুর আহম্মদ উচ্চ বিদ্যালয় </a:t>
            </a:r>
          </a:p>
          <a:p>
            <a:pPr algn="ctr"/>
            <a:r>
              <a:rPr lang="bn-IN" sz="2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সদর, লক্ষ্মীপুর,</a:t>
            </a:r>
            <a:endParaRPr lang="bn-BD" sz="32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52400" y="152400"/>
            <a:ext cx="8763000" cy="6553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6748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0600" y="0"/>
            <a:ext cx="4004670" cy="31380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3733800"/>
            <a:ext cx="8153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ln w="1905"/>
                <a:solidFill>
                  <a:schemeClr val="tx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লোকশিল্পের অংশ হিসেবে মৃৎশিল্প, বেত শিল্প, ফুল পিঠা সম্পর্কে তিনটি করে বাক্য লিখে আনবে।</a:t>
            </a:r>
            <a:endParaRPr lang="bn-BD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762000"/>
            <a:ext cx="2971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85634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28F-6D7D-4DAA-8842-249055DF3182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0"/>
            <a:ext cx="4307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bn-BD" sz="4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bn-BD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/>
          </a:p>
        </p:txBody>
      </p:sp>
      <p:pic>
        <p:nvPicPr>
          <p:cNvPr id="7" name="Picture 6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600200"/>
            <a:ext cx="3276600" cy="32766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33400"/>
            <a:ext cx="4572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অষ্টম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বাংলা প্রথম পত্র</a:t>
            </a:r>
          </a:p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৪০ মিনিট</a:t>
            </a:r>
            <a:endParaRPr lang="en-US" sz="6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up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403" y="3660836"/>
            <a:ext cx="2970357" cy="2130364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 descr="f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591" y="843640"/>
            <a:ext cx="2979966" cy="1986644"/>
          </a:xfrm>
          <a:prstGeom prst="round2DiagRect">
            <a:avLst/>
          </a:prstGeom>
          <a:ln>
            <a:solidFill>
              <a:schemeClr val="tx1"/>
            </a:solidFill>
          </a:ln>
        </p:spPr>
      </p:pic>
      <p:sp>
        <p:nvSpPr>
          <p:cNvPr id="9" name="Rounded Rectangle 8"/>
          <p:cNvSpPr/>
          <p:nvPr/>
        </p:nvSpPr>
        <p:spPr>
          <a:xfrm>
            <a:off x="2971800" y="38100"/>
            <a:ext cx="2743200" cy="533399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ছবিগুলো কিসের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2073-066F-4A73-BB9D-A5533C0966D7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362200" y="38099"/>
            <a:ext cx="4267200" cy="533400"/>
          </a:xfrm>
          <a:prstGeom prst="roundRect">
            <a:avLst/>
          </a:prstGeom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এগুলো কোন ধরনের শিল্প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5791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মাটির তৈরি কাপ</a:t>
            </a:r>
            <a:endParaRPr 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5867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বেতের তৈরি জিনিস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5867400" y="2837542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হাত পাখা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80218" y="283754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ফুল পিঠা</a:t>
            </a:r>
            <a:endParaRPr lang="en-US" sz="3200" dirty="0"/>
          </a:p>
        </p:txBody>
      </p:sp>
      <p:pic>
        <p:nvPicPr>
          <p:cNvPr id="15" name="Picture 14" descr="index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3581400"/>
            <a:ext cx="3886200" cy="2286000"/>
          </a:xfrm>
          <a:prstGeom prst="rect">
            <a:avLst/>
          </a:prstGeom>
        </p:spPr>
      </p:pic>
      <p:pic>
        <p:nvPicPr>
          <p:cNvPr id="18" name="Picture 17" descr="Pith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" y="609600"/>
            <a:ext cx="3886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6292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9" grpId="0"/>
      <p:bldP spid="20" grpId="0"/>
      <p:bldP spid="22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989AA-A996-4748-BC25-0FDB01B9E737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smtClean="0"/>
              <a:t>সাবরিনা জেরিন,বিসিপিএসসি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3000" y="762000"/>
            <a:ext cx="6477000" cy="2743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লোকশিল্প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976718" y="174171"/>
            <a:ext cx="3962400" cy="9144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457200" y="1295400"/>
            <a:ext cx="8077200" cy="51054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en-US" sz="3600" dirty="0" smtClean="0">
                <a:ln w="11430">
                  <a:noFill/>
                </a:ln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ln w="11430"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এই পাঠ</a:t>
            </a:r>
            <a:r>
              <a:rPr lang="en-US" sz="3600" dirty="0" smtClean="0">
                <a:ln w="11430"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n w="11430"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dirty="0" smtClean="0">
                <a:ln w="11430"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cs typeface="NikoshBAN" pitchFamily="2" charset="0"/>
              </a:rPr>
              <a:t>-</a:t>
            </a: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১।  নির্বাচিত অংশটুকু শুদ্ধ 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2</a:t>
            </a: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সহ বাক্য ও অনুচ্ছেদ গঠন </a:t>
            </a:r>
            <a:r>
              <a:rPr lang="bn-BD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। বাংলাদেশের লোকশিল্পের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( </a:t>
            </a: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কাঁসা পিতল, বেত , বাঁশ,কাঠ,পোড়ামাটি, মাদুর,শিকা,হাতপাখা, ফুল পিঠা, কাপড়ের পুতুল ) বর্ণনা দিতে পারবে।</a:t>
            </a:r>
            <a:r>
              <a:rPr lang="bn-BD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bn-BD" sz="36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3600" dirty="0">
                <a:solidFill>
                  <a:schemeClr val="tx1"/>
                </a:solidFill>
                <a:effectLst/>
                <a:latin typeface="NikoshBAN" pitchFamily="2" charset="0"/>
                <a:cs typeface="NikoshBAN" pitchFamily="2" charset="0"/>
              </a:rPr>
              <a:t>লোকশিল্প সংরক্ষণ ও সম্প্রসারণ এর গুরুত্ব বিশ্লেষণ করতে পারবে।</a:t>
            </a:r>
            <a:endParaRPr lang="bn-BD" sz="36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BF57-4D41-4F6C-9BFB-34DA8F78889D}" type="datetime1">
              <a:rPr lang="en-US" smtClean="0"/>
              <a:pPr/>
              <a:t>3/12/2020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p Arrow Callout 9"/>
          <p:cNvSpPr/>
          <p:nvPr/>
        </p:nvSpPr>
        <p:spPr>
          <a:xfrm>
            <a:off x="5181600" y="3657600"/>
            <a:ext cx="3276600" cy="2667000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609600" y="533400"/>
            <a:ext cx="3200400" cy="2514600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3810000" cy="3124200"/>
          </a:xfrm>
          <a:prstGeom prst="round2DiagRect">
            <a:avLst/>
          </a:prstGeom>
        </p:spPr>
      </p:pic>
      <p:pic>
        <p:nvPicPr>
          <p:cNvPr id="13" name="Picture 12" descr="IMG_20140821_001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533400"/>
            <a:ext cx="3733800" cy="2800350"/>
          </a:xfrm>
          <a:prstGeom prst="round2Diag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53C8-B923-4EFB-84F6-848AB15372F1}" type="datetime1">
              <a:rPr lang="en-US" smtClean="0"/>
              <a:pPr/>
              <a:t>3/12/2020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6821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5543550"/>
            <a:ext cx="8153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 শত গ্রাম্য কারিগরের তৈরি বিচিত্র সব কাঁসা বা পিতলের তৈজসপত্র</a:t>
            </a:r>
            <a:endParaRPr 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77451-7F2D-47CE-B998-CEA4D4D75F1A}" type="datetime1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81275" y="152400"/>
            <a:ext cx="4267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বিষয়বস্তু উপস্থাপন</a:t>
            </a:r>
            <a:endParaRPr lang="bn-BD" sz="3200" dirty="0"/>
          </a:p>
          <a:p>
            <a:endParaRPr lang="en-US" dirty="0"/>
          </a:p>
        </p:txBody>
      </p:sp>
      <p:pic>
        <p:nvPicPr>
          <p:cNvPr id="9" name="Picture 8" descr="pp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38200"/>
            <a:ext cx="3886200" cy="3886200"/>
          </a:xfrm>
          <a:prstGeom prst="rect">
            <a:avLst/>
          </a:prstGeom>
        </p:spPr>
      </p:pic>
      <p:pic>
        <p:nvPicPr>
          <p:cNvPr id="10" name="Picture 9" descr="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990600"/>
            <a:ext cx="2895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1906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d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900" y="624114"/>
            <a:ext cx="25146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x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180442"/>
            <a:ext cx="2971800" cy="25345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Hexagon 8"/>
          <p:cNvSpPr/>
          <p:nvPr/>
        </p:nvSpPr>
        <p:spPr>
          <a:xfrm>
            <a:off x="609600" y="5943600"/>
            <a:ext cx="7086600" cy="457200"/>
          </a:xfrm>
          <a:prstGeom prst="hexagon">
            <a:avLst>
              <a:gd name="adj" fmla="val 0"/>
              <a:gd name="vf" fmla="val 11547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লোকশিল্পের  অতুলনীয় নিদর্শন মৃৎশিল্প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FB6F-47CB-4ED9-BE74-EAF95264499B}" type="datetime1">
              <a:rPr lang="en-US" smtClean="0"/>
              <a:pPr/>
              <a:t>3/12/2020</a:t>
            </a:fld>
            <a:endParaRPr lang="en-US"/>
          </a:p>
        </p:txBody>
      </p:sp>
      <p:pic>
        <p:nvPicPr>
          <p:cNvPr id="11" name="Picture 10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3124200"/>
            <a:ext cx="3581400" cy="2514600"/>
          </a:xfrm>
          <a:prstGeom prst="rect">
            <a:avLst/>
          </a:prstGeom>
        </p:spPr>
      </p:pic>
      <p:pic>
        <p:nvPicPr>
          <p:cNvPr id="13" name="Picture 12" descr="2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" y="228600"/>
            <a:ext cx="33718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811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7066</TotalTime>
  <Words>739</Words>
  <Application>Microsoft Office PowerPoint</Application>
  <PresentationFormat>On-screen Show (4:3)</PresentationFormat>
  <Paragraphs>173</Paragraphs>
  <Slides>21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Windows User</cp:lastModifiedBy>
  <cp:revision>761</cp:revision>
  <dcterms:created xsi:type="dcterms:W3CDTF">2006-08-16T00:00:00Z</dcterms:created>
  <dcterms:modified xsi:type="dcterms:W3CDTF">2020-03-12T03:25:23Z</dcterms:modified>
</cp:coreProperties>
</file>