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58" r:id="rId3"/>
    <p:sldId id="259" r:id="rId4"/>
    <p:sldId id="260" r:id="rId5"/>
    <p:sldId id="262" r:id="rId6"/>
    <p:sldId id="274" r:id="rId7"/>
    <p:sldId id="273" r:id="rId8"/>
    <p:sldId id="263" r:id="rId9"/>
    <p:sldId id="271" r:id="rId10"/>
    <p:sldId id="272" r:id="rId11"/>
    <p:sldId id="267" r:id="rId12"/>
    <p:sldId id="266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53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7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885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57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5216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36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58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0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6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9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3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2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8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2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908A2-A628-4756-BBAB-907CF35BBD4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F63AEB-9836-4CB4-981C-F1522D05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57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225" y="1423796"/>
            <a:ext cx="7905750" cy="442722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556763" y="106300"/>
            <a:ext cx="4303776" cy="1146048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স্বাগতম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52348"/>
            <a:ext cx="10815637" cy="543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87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7550" y="1628775"/>
            <a:ext cx="58256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দলগত কাজ</a:t>
            </a:r>
          </a:p>
          <a:p>
            <a:endParaRPr lang="bn-IN" sz="4000" dirty="0" smtClean="0"/>
          </a:p>
          <a:p>
            <a:r>
              <a:rPr lang="bn-IN" sz="4000" dirty="0" smtClean="0"/>
              <a:t>মাটি কাজ কি খাতায় লিখ?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346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15640" y="2407920"/>
            <a:ext cx="565411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00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r>
              <a:rPr lang="bn-IN" sz="800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 </a:t>
            </a: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কাকে বলে ।</a:t>
            </a:r>
          </a:p>
        </p:txBody>
      </p:sp>
    </p:spTree>
    <p:extLst>
      <p:ext uri="{BB962C8B-B14F-4D97-AF65-F5344CB8AC3E}">
        <p14:creationId xmlns:p14="http://schemas.microsoft.com/office/powerpoint/2010/main" val="4356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" y="1203960"/>
            <a:ext cx="9692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এটেল, দোয়াশ,বেলে মাটিতে জন্মায় এরুপ ১০ টি ফসলের নাম লিখ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4703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2440" y="-87868"/>
            <a:ext cx="3550919" cy="1615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38" y="1266706"/>
            <a:ext cx="9692640" cy="542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1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" y="243841"/>
            <a:ext cx="11262359" cy="34163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মিজানুর রহমান</a:t>
            </a:r>
          </a:p>
          <a:p>
            <a:pPr algn="ctr"/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en-US" sz="7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তিতারকান্দি ভুইয়ারহাট ফাযিল মাদ্রসা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46960" y="7315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97480" y="3970170"/>
            <a:ext cx="6035040" cy="9066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ID NO </a:t>
            </a:r>
            <a:r>
              <a:rPr lang="en-US" sz="8000" dirty="0"/>
              <a:t>5:35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516287"/>
            <a:ext cx="1977390" cy="1977390"/>
          </a:xfrm>
          <a:prstGeom prst="rect">
            <a:avLst/>
          </a:prstGeom>
          <a:solidFill>
            <a:schemeClr val="accent6"/>
          </a:solidFill>
        </p:spPr>
      </p:pic>
    </p:spTree>
    <p:extLst>
      <p:ext uri="{BB962C8B-B14F-4D97-AF65-F5344CB8AC3E}">
        <p14:creationId xmlns:p14="http://schemas.microsoft.com/office/powerpoint/2010/main" val="192219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575" y="685800"/>
            <a:ext cx="8529638" cy="501675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                </a:t>
            </a:r>
            <a:r>
              <a:rPr lang="bn-IN" sz="4400" dirty="0" smtClean="0"/>
              <a:t>শেণিঃ৬ষষ্ঠ</a:t>
            </a:r>
          </a:p>
          <a:p>
            <a:r>
              <a:rPr lang="bn-IN" sz="2400" dirty="0" smtClean="0"/>
              <a:t>                 </a:t>
            </a:r>
            <a:r>
              <a:rPr lang="bn-IN" sz="6000" dirty="0" smtClean="0"/>
              <a:t>বিষয়ঃকৃষি</a:t>
            </a:r>
          </a:p>
          <a:p>
            <a:r>
              <a:rPr lang="bn-IN" sz="6000" dirty="0"/>
              <a:t> </a:t>
            </a:r>
            <a:r>
              <a:rPr lang="bn-IN" sz="6000" dirty="0" smtClean="0"/>
              <a:t>      অধ্যায়ঃতৃতীয়</a:t>
            </a:r>
          </a:p>
          <a:p>
            <a:r>
              <a:rPr lang="bn-IN" sz="6000" dirty="0"/>
              <a:t> </a:t>
            </a:r>
            <a:r>
              <a:rPr lang="bn-IN" sz="6000" dirty="0" smtClean="0"/>
              <a:t>     কৃষি উপকরণ</a:t>
            </a:r>
          </a:p>
          <a:p>
            <a:r>
              <a:rPr lang="bn-IN" sz="2400" dirty="0"/>
              <a:t> </a:t>
            </a:r>
            <a:r>
              <a:rPr lang="bn-IN" sz="2400" dirty="0" smtClean="0"/>
              <a:t>                </a:t>
            </a:r>
          </a:p>
          <a:p>
            <a:endParaRPr lang="bn-IN" sz="2400" dirty="0"/>
          </a:p>
          <a:p>
            <a:endParaRPr lang="bn-IN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655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71763" y="1428751"/>
            <a:ext cx="78983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শিখনফল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* ব্যবহার অনুযায়ী উপযুক্ত মাটি শনাক্ত করতে পারব 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* বীজের বৈশিষ্ট ও প্রকারভেদ বর্ণনা করতে পারব 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সারের প্রকারভেদ বর্ণনা করতে পারব ।</a:t>
            </a:r>
          </a:p>
        </p:txBody>
      </p:sp>
    </p:spTree>
    <p:extLst>
      <p:ext uri="{BB962C8B-B14F-4D97-AF65-F5344CB8AC3E}">
        <p14:creationId xmlns:p14="http://schemas.microsoft.com/office/powerpoint/2010/main" val="413105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11680" y="518160"/>
            <a:ext cx="60807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 তিন প্রকার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143000" lvl="0" indent="-1143000">
              <a:buFont typeface="Arial" panose="020B0604020202020204" pitchFamily="34" charset="0"/>
              <a:buChar char="•"/>
            </a:pPr>
            <a:r>
              <a:rPr lang="bn-IN" sz="88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দোয়াশঁ</a:t>
            </a:r>
            <a:endParaRPr lang="en-US" sz="8800" dirty="0" smtClean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143000" lvl="0" indent="-1143000">
              <a:buFont typeface="Arial" panose="020B0604020202020204" pitchFamily="34" charset="0"/>
              <a:buChar char="•"/>
            </a:pPr>
            <a:r>
              <a:rPr lang="bn-IN" sz="88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বেলে মাটি</a:t>
            </a:r>
            <a:endParaRPr lang="en-US" sz="8800" dirty="0" smtClean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143000" lvl="0" indent="-1143000">
              <a:buFont typeface="Arial" panose="020B0604020202020204" pitchFamily="34" charset="0"/>
              <a:buChar char="•"/>
            </a:pPr>
            <a:r>
              <a:rPr lang="bn-IN" sz="88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এটেল মাটি</a:t>
            </a:r>
            <a:endParaRPr lang="bn-IN" sz="88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919" y="1217265"/>
            <a:ext cx="2416493" cy="16798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96" y="3023235"/>
            <a:ext cx="2520724" cy="14116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919" y="4585251"/>
            <a:ext cx="2619375" cy="126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94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3338" y="1700213"/>
            <a:ext cx="6037230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বীজ চার প্রকার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4000" dirty="0" smtClean="0"/>
              <a:t>প্রজনন বীজ বা মৌল বীজ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4000" dirty="0" smtClean="0"/>
              <a:t>ভিক্তি বীজ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4000" dirty="0" smtClean="0"/>
              <a:t>প্রত্যয়িত বীজ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4000" dirty="0" smtClean="0"/>
              <a:t>মানঘোষিত বীজ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2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00412" y="1385887"/>
            <a:ext cx="51010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বীজের বৈশিষ্ট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বীজ ভালো জাতের হতে হবে 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বীজে সুষ্ট সবল হতে হবে 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বীজে জাত বিশুদ্ধতা হতে হবে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10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040" y="1600200"/>
            <a:ext cx="491833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 দুই প্রকার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জৈব সার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রাসানিক সার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88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1528763"/>
            <a:ext cx="9461244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 smtClean="0"/>
              <a:t>একক কাজ</a:t>
            </a:r>
          </a:p>
          <a:p>
            <a:endParaRPr lang="bn-IN" sz="4000" dirty="0" smtClean="0"/>
          </a:p>
          <a:p>
            <a:r>
              <a:rPr lang="bn-IN" sz="4000" dirty="0" smtClean="0"/>
              <a:t>সার কত প্রকার ও কি কি উদাহরণ সহ লিখ?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177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767</TotalTime>
  <Words>142</Words>
  <Application>Microsoft Office PowerPoint</Application>
  <PresentationFormat>Widescreen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Mizanur Rahman</dc:creator>
  <cp:lastModifiedBy>Mizanur Rahman</cp:lastModifiedBy>
  <cp:revision>75</cp:revision>
  <dcterms:created xsi:type="dcterms:W3CDTF">2020-03-10T08:29:20Z</dcterms:created>
  <dcterms:modified xsi:type="dcterms:W3CDTF">2020-03-14T07:01:45Z</dcterms:modified>
</cp:coreProperties>
</file>