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70" r:id="rId7"/>
    <p:sldId id="269" r:id="rId8"/>
    <p:sldId id="271" r:id="rId9"/>
    <p:sldId id="268" r:id="rId10"/>
    <p:sldId id="261" r:id="rId11"/>
    <p:sldId id="262" r:id="rId12"/>
    <p:sldId id="267" r:id="rId13"/>
    <p:sldId id="256" r:id="rId14"/>
    <p:sldId id="274" r:id="rId15"/>
    <p:sldId id="273" r:id="rId16"/>
    <p:sldId id="272" r:id="rId17"/>
    <p:sldId id="275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8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2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6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6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7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5877-545A-4F18-8635-0B16A271A2B7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40E1-3651-42F0-889C-347F27CA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6982" y="2428876"/>
            <a:ext cx="11818795" cy="3021156"/>
            <a:chOff x="68838" y="2331894"/>
            <a:chExt cx="11818795" cy="3021156"/>
          </a:xfrm>
        </p:grpSpPr>
        <p:sp>
          <p:nvSpPr>
            <p:cNvPr id="2" name="Flowchart: Punched Tape 1"/>
            <p:cNvSpPr/>
            <p:nvPr/>
          </p:nvSpPr>
          <p:spPr>
            <a:xfrm>
              <a:off x="4350326" y="2784765"/>
              <a:ext cx="3255819" cy="2008908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GB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8" y="2331894"/>
              <a:ext cx="3076575" cy="29146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1058" y="2438400"/>
              <a:ext cx="3076575" cy="2914650"/>
            </a:xfrm>
            <a:prstGeom prst="rect">
              <a:avLst/>
            </a:prstGeom>
          </p:spPr>
        </p:pic>
        <p:sp>
          <p:nvSpPr>
            <p:cNvPr id="6" name="Flowchart: Punched Tape 5"/>
            <p:cNvSpPr/>
            <p:nvPr/>
          </p:nvSpPr>
          <p:spPr>
            <a:xfrm>
              <a:off x="4419599" y="2784765"/>
              <a:ext cx="3255819" cy="2008908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GB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lowchart: Punched Tape 8"/>
            <p:cNvSpPr/>
            <p:nvPr/>
          </p:nvSpPr>
          <p:spPr>
            <a:xfrm>
              <a:off x="4461163" y="2784765"/>
              <a:ext cx="3255819" cy="2008908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GB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9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38" y="225302"/>
            <a:ext cx="5139969" cy="5066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17" y="204987"/>
            <a:ext cx="1012188" cy="958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40" y="684445"/>
            <a:ext cx="1012188" cy="958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23" y="2122818"/>
            <a:ext cx="1012188" cy="958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58" y="1643361"/>
            <a:ext cx="1031142" cy="928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0" y="1380125"/>
            <a:ext cx="1012188" cy="9589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1217" y="5988087"/>
            <a:ext cx="35162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পাখি আছে?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2738" y="6114432"/>
            <a:ext cx="364089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পাখি আছে?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769" y="2738241"/>
            <a:ext cx="276148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GB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5458" y="11023"/>
            <a:ext cx="294772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GB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7974 0.07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7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85118 -0.0314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65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1.05612 0.0266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12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01852 L -0.83243 -0.3576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1504 L -0.7849 0.0166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0" y="915249"/>
            <a:ext cx="2368665" cy="142692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69" y="951505"/>
            <a:ext cx="2368665" cy="142692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3" y="3145454"/>
            <a:ext cx="2368665" cy="1426929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03" y="3134276"/>
            <a:ext cx="2368665" cy="1426929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67" y="3145451"/>
            <a:ext cx="2368665" cy="142692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68" y="1133258"/>
            <a:ext cx="2368665" cy="14269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00971" y="1769372"/>
            <a:ext cx="164386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GB" sz="1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9465" y="5720557"/>
            <a:ext cx="21394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পাখি?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7004" y="5720557"/>
            <a:ext cx="28938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আছে?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049" y="3134276"/>
            <a:ext cx="20955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শূন্য(০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61445 0.017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79453 -0.1039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7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99323 0.2930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6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58242 -0.6430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15208 C 1.66667E-6 0.22014 0.20989 0.30417 0.38021 0.30417 L 0.76042 0.30417 " pathEditMode="relative" rAng="0" ptsTypes="AAAA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1.45833E-6 -0.25347 C -1.45833E-6 -0.36713 0.26927 -0.50694 0.48776 -0.50694 L 0.97565 -0.50694 " pathEditMode="relative" rAng="0" ptsTypes="AA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76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464"/>
            <a:ext cx="5734050" cy="29668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78" y="1937868"/>
            <a:ext cx="826588" cy="911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67" y="1970477"/>
            <a:ext cx="826588" cy="911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66" y="1937868"/>
            <a:ext cx="846850" cy="93390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rot="552961">
            <a:off x="2390889" y="1593550"/>
            <a:ext cx="1302624" cy="1600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77 L 0.77591 -0.1914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86654 0.0148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20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98204 0.1268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02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3976" y="2076450"/>
            <a:ext cx="1847850" cy="2838450"/>
            <a:chOff x="1200150" y="2076450"/>
            <a:chExt cx="1847850" cy="2838450"/>
          </a:xfrm>
        </p:grpSpPr>
        <p:sp>
          <p:nvSpPr>
            <p:cNvPr id="3" name="Flowchart: Process 2"/>
            <p:cNvSpPr/>
            <p:nvPr/>
          </p:nvSpPr>
          <p:spPr>
            <a:xfrm>
              <a:off x="1200150" y="4533900"/>
              <a:ext cx="184785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124075" y="2076450"/>
              <a:ext cx="0" cy="2457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/>
            <p:cNvSpPr/>
            <p:nvPr/>
          </p:nvSpPr>
          <p:spPr>
            <a:xfrm>
              <a:off x="1766887" y="3905250"/>
              <a:ext cx="714375" cy="5715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766887" y="3276600"/>
              <a:ext cx="714375" cy="5715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766886" y="2647950"/>
              <a:ext cx="714375" cy="57150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19585" y="2073688"/>
            <a:ext cx="1924050" cy="2895600"/>
            <a:chOff x="4305300" y="2076450"/>
            <a:chExt cx="1924050" cy="2895600"/>
          </a:xfrm>
        </p:grpSpPr>
        <p:sp>
          <p:nvSpPr>
            <p:cNvPr id="5" name="Flowchart: Process 4"/>
            <p:cNvSpPr/>
            <p:nvPr/>
          </p:nvSpPr>
          <p:spPr>
            <a:xfrm>
              <a:off x="4305300" y="4533900"/>
              <a:ext cx="1924050" cy="4381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238750" y="2076450"/>
              <a:ext cx="0" cy="2457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Connector 14"/>
            <p:cNvSpPr/>
            <p:nvPr/>
          </p:nvSpPr>
          <p:spPr>
            <a:xfrm>
              <a:off x="4881562" y="3848100"/>
              <a:ext cx="714375" cy="5715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4872037" y="3219450"/>
              <a:ext cx="714376" cy="5715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00935" y="2076450"/>
            <a:ext cx="1924050" cy="2895600"/>
            <a:chOff x="7500935" y="2076450"/>
            <a:chExt cx="1924050" cy="2895600"/>
          </a:xfrm>
        </p:grpSpPr>
        <p:sp>
          <p:nvSpPr>
            <p:cNvPr id="6" name="Flowchart: Process 5"/>
            <p:cNvSpPr/>
            <p:nvPr/>
          </p:nvSpPr>
          <p:spPr>
            <a:xfrm>
              <a:off x="7500935" y="4533900"/>
              <a:ext cx="1924050" cy="4381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8448675" y="2076450"/>
              <a:ext cx="0" cy="2457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/>
            <p:cNvSpPr/>
            <p:nvPr/>
          </p:nvSpPr>
          <p:spPr>
            <a:xfrm>
              <a:off x="8101008" y="3848100"/>
              <a:ext cx="714376" cy="5715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86973" y="2326533"/>
            <a:ext cx="1924050" cy="2642755"/>
            <a:chOff x="10015535" y="2476500"/>
            <a:chExt cx="1924050" cy="2495550"/>
          </a:xfrm>
        </p:grpSpPr>
        <p:sp>
          <p:nvSpPr>
            <p:cNvPr id="18" name="Flowchart: Process 17"/>
            <p:cNvSpPr/>
            <p:nvPr/>
          </p:nvSpPr>
          <p:spPr>
            <a:xfrm>
              <a:off x="10015535" y="4533900"/>
              <a:ext cx="1924050" cy="4381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0977560" y="2476500"/>
              <a:ext cx="0" cy="2457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704976" y="5231977"/>
            <a:ext cx="90011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605" y="5231977"/>
            <a:ext cx="110014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6696" y="5190713"/>
            <a:ext cx="1143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73480" y="5231976"/>
            <a:ext cx="1066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59815" y="6066329"/>
            <a:ext cx="43351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(০) বলি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0586" y="218367"/>
            <a:ext cx="6724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গণনা করি,এখানে কতগুলো বল আছে?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900" y="438150"/>
            <a:ext cx="260985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6144" y="1300948"/>
            <a:ext cx="4414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শূণ্য(০) আকৃতির?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666701"/>
            <a:ext cx="508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শূন্য(০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খুজে বের কর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238750"/>
            <a:ext cx="14097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9275" y="5238750"/>
            <a:ext cx="134302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50" y="5196318"/>
            <a:ext cx="13335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96145" y="2729345"/>
            <a:ext cx="4414405" cy="794905"/>
            <a:chOff x="3796145" y="2729345"/>
            <a:chExt cx="4414405" cy="794905"/>
          </a:xfrm>
        </p:grpSpPr>
        <p:sp>
          <p:nvSpPr>
            <p:cNvPr id="8" name="Isosceles Triangle 7"/>
            <p:cNvSpPr/>
            <p:nvPr/>
          </p:nvSpPr>
          <p:spPr>
            <a:xfrm>
              <a:off x="3796145" y="2729345"/>
              <a:ext cx="737755" cy="79490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gular Pentagon 8"/>
            <p:cNvSpPr/>
            <p:nvPr/>
          </p:nvSpPr>
          <p:spPr>
            <a:xfrm>
              <a:off x="5602432" y="2808142"/>
              <a:ext cx="955964" cy="665019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24750" y="2898541"/>
              <a:ext cx="685800" cy="6257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2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28" t="20793" r="34560" b="5271"/>
          <a:stretch/>
        </p:blipFill>
        <p:spPr>
          <a:xfrm>
            <a:off x="4186238" y="742950"/>
            <a:ext cx="3904817" cy="5086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34692" y="0"/>
            <a:ext cx="46828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বইয়ের সাথে মিলিয়ে নিই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8310" y="353947"/>
            <a:ext cx="1330036" cy="6463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8144" y="1702084"/>
            <a:ext cx="11215687" cy="2966899"/>
            <a:chOff x="748144" y="1702084"/>
            <a:chExt cx="11215687" cy="29668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44" y="1731819"/>
              <a:ext cx="3782291" cy="29371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024" y="1702084"/>
              <a:ext cx="3782291" cy="29371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871" y="2381322"/>
              <a:ext cx="2886075" cy="152883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8181540" y="1702084"/>
              <a:ext cx="3782291" cy="2937164"/>
              <a:chOff x="8181540" y="1702084"/>
              <a:chExt cx="3782291" cy="293716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1540" y="1702084"/>
                <a:ext cx="3782291" cy="293716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9091" y="2327565"/>
                <a:ext cx="2881745" cy="1565562"/>
              </a:xfrm>
              <a:prstGeom prst="rect">
                <a:avLst/>
              </a:prstGeom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2992582" y="1288866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ট্রেতে কয়টি আম আছে?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54727" y="5001490"/>
            <a:ext cx="9906000" cy="784877"/>
            <a:chOff x="1454727" y="5001490"/>
            <a:chExt cx="9906000" cy="784877"/>
          </a:xfrm>
        </p:grpSpPr>
        <p:sp>
          <p:nvSpPr>
            <p:cNvPr id="12" name="TextBox 11"/>
            <p:cNvSpPr txBox="1"/>
            <p:nvPr/>
          </p:nvSpPr>
          <p:spPr>
            <a:xfrm>
              <a:off x="1454727" y="5001491"/>
              <a:ext cx="1579418" cy="7065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9055" y="5140036"/>
              <a:ext cx="581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873" y="5001491"/>
              <a:ext cx="1316182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1127" y="5001491"/>
              <a:ext cx="775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0036" y="5001491"/>
              <a:ext cx="1177637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29394" y="5001490"/>
              <a:ext cx="93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472" y="761999"/>
            <a:ext cx="200890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127" y="3311236"/>
            <a:ext cx="543098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থেকে ৯ পর্যন্ত সংখ্যা লেখ, ১পৃষ্ঠা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835" y="4807526"/>
            <a:ext cx="2812474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01" y="609599"/>
            <a:ext cx="5065135" cy="41979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2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67942" y="1187237"/>
            <a:ext cx="7224058" cy="5670763"/>
            <a:chOff x="5111716" y="1144104"/>
            <a:chExt cx="7224058" cy="56707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716" y="1144104"/>
              <a:ext cx="7224058" cy="567076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50809" y="1958650"/>
              <a:ext cx="4798036" cy="3785652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নামঃ মোঃ </a:t>
              </a:r>
              <a:r>
                <a:rPr lang="bn-IN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আনোয়ার হোসেন</a:t>
              </a:r>
              <a:endPara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পদবিঃ সহকারি </a:t>
              </a:r>
              <a:r>
                <a:rPr lang="bn-BD" sz="40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r>
                <a:rPr lang="bn-BD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বিদ্যালয়ের নামঃ</a:t>
              </a:r>
              <a:r>
                <a:rPr lang="bn-IN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লাঠুয়াপাড়া সরকারী প্রাথমিক</a:t>
              </a:r>
              <a:r>
                <a:rPr lang="en-GB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বিদ্যালয়।</a:t>
              </a:r>
              <a:endPara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উপজেলাঃ </a:t>
              </a:r>
              <a:r>
                <a:rPr lang="bn-IN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পঞ্চগড় সদর </a:t>
              </a:r>
              <a:endPara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জেলাঃ পঞ্চগড়। </a:t>
              </a:r>
              <a:endPara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95284" y="79240"/>
            <a:ext cx="489065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0480" y="1787480"/>
            <a:ext cx="4597461" cy="4214257"/>
            <a:chOff x="562688" y="1769739"/>
            <a:chExt cx="4071689" cy="42142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88" y="1769739"/>
              <a:ext cx="4071689" cy="42142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27" y="2250586"/>
              <a:ext cx="3117010" cy="3339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3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618" y="370703"/>
            <a:ext cx="446289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676" y="1678495"/>
            <a:ext cx="10330775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     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       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সংখার ধারণা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   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 </a:t>
            </a:r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(০)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      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    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/০৩/২০২০খ্রিঃ 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>
          <a:xfrm>
            <a:off x="0" y="-13854"/>
            <a:ext cx="12358254" cy="6871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2691" y="2294626"/>
            <a:ext cx="6179127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শূন্যের দলগত ধারনা বলতে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শূন্য (০)সংখ্যা প্রতীকটি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 করতে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45" y="457200"/>
            <a:ext cx="23552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895" y="337738"/>
            <a:ext cx="2140397" cy="646331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64872"/>
              </p:ext>
            </p:extLst>
          </p:nvPr>
        </p:nvGraphicFramePr>
        <p:xfrm>
          <a:off x="4838895" y="3200401"/>
          <a:ext cx="2232248" cy="138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2566080" imgH="685800" progId="Package">
                  <p:embed/>
                </p:oleObj>
              </mc:Choice>
              <mc:Fallback>
                <p:oleObj name="Packager Shell Object" showAsIcon="1" r:id="rId3" imgW="25660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8895" y="3200401"/>
                        <a:ext cx="2232248" cy="138545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0071" y="1769069"/>
            <a:ext cx="3769895" cy="6463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100" y="5520548"/>
            <a:ext cx="339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ঘোড়া?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0237" y="5520548"/>
            <a:ext cx="430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আছে?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 rot="1739382">
            <a:off x="5456313" y="2793936"/>
            <a:ext cx="1695450" cy="1894902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763" y="4720329"/>
            <a:ext cx="211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শূন্য(০)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256656"/>
            <a:ext cx="3986616" cy="2342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95" y="256656"/>
            <a:ext cx="3864064" cy="234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59" y="243120"/>
            <a:ext cx="3801978" cy="23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3638 0.0041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66107 0.09838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9918 0.2585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83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9519" y="5733364"/>
            <a:ext cx="4055406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পাখি আছে?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6150" y="5733363"/>
            <a:ext cx="3848100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পাখি আছে?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58" y="3990975"/>
            <a:ext cx="1759479" cy="13811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71" y="2924613"/>
            <a:ext cx="1638829" cy="13044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1864629"/>
            <a:ext cx="1905000" cy="12482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22" y="882597"/>
            <a:ext cx="1675807" cy="13843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4" y="130940"/>
            <a:ext cx="1745785" cy="122982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 rot="884344">
            <a:off x="4932242" y="825978"/>
            <a:ext cx="1294253" cy="149759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1.11111E-6 L -0.98997 -0.6382 " pathEditMode="relative" rAng="0" ptsTypes="AA">
                                          <p:cBhvr>
                                            <p:cTn id="13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505" y="-319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2.22222E-6 L -0.77187 -0.31435 " pathEditMode="relative" rAng="0" ptsTypes="AA">
                                          <p:cBhvr>
                                            <p:cTn id="23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594" y="-1571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96296E-6 L -0.61875 -0.0324 " pathEditMode="relative" rAng="0" ptsTypes="AA">
                                          <p:cBhvr>
                                            <p:cTn id="27" dur="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937" y="-16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7 L -0.44063 0.38704 " pathEditMode="relative" rAng="0" ptsTypes="AA">
                                          <p:cBhvr>
                                            <p:cTn id="31" dur="5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31" y="19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-0.29675 0.04977 " pathEditMode="relative" rAng="0" ptsTypes="AA">
                                          <p:cBhvr>
                                            <p:cTn id="35" dur="5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831" y="247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145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4555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6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60" tmFilter="0, 0; 0.125,0.2665; 0.25,0.4; 0.375,0.465; 0.5,0.5;  0.625,0.535; 0.75,0.6; 0.875,0.7335; 1,1">
                                              <p:stCondLst>
                                                <p:cond delay="166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830" tmFilter="0, 0; 0.125,0.2665; 0.25,0.4; 0.375,0.465; 0.5,0.5;  0.625,0.535; 0.75,0.6; 0.875,0.7335; 1,1">
                                              <p:stCondLst>
                                                <p:cond delay="331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410" tmFilter="0, 0; 0.125,0.2665; 0.25,0.4; 0.375,0.465; 0.5,0.5;  0.625,0.535; 0.75,0.6; 0.875,0.7335; 1,1">
                                              <p:stCondLst>
                                                <p:cond delay="414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6" dur="65">
                                              <p:stCondLst>
                                                <p:cond delay="1625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7" dur="415" decel="50000">
                                              <p:stCondLst>
                                                <p:cond delay="169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65">
                                              <p:stCondLst>
                                                <p:cond delay="328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9" dur="415" decel="50000">
                                              <p:stCondLst>
                                                <p:cond delay="3345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65">
                                              <p:stCondLst>
                                                <p:cond delay="4105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1" dur="415" decel="50000">
                                              <p:stCondLst>
                                                <p:cond delay="417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2" dur="65">
                                              <p:stCondLst>
                                                <p:cond delay="452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3" dur="415" decel="50000">
                                              <p:stCondLst>
                                                <p:cond delay="4585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9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1.11111E-6 L -0.98997 -0.6382 " pathEditMode="relative" rAng="0" ptsTypes="AA">
                                          <p:cBhvr>
                                            <p:cTn id="13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505" y="-319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2.22222E-6 L -0.77187 -0.31435 " pathEditMode="relative" rAng="0" ptsTypes="AA">
                                          <p:cBhvr>
                                            <p:cTn id="23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594" y="-1571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96296E-6 L -0.61875 -0.0324 " pathEditMode="relative" rAng="0" ptsTypes="AA">
                                          <p:cBhvr>
                                            <p:cTn id="27" dur="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937" y="-16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7 L -0.44063 0.38704 " pathEditMode="relative" rAng="0" ptsTypes="AA">
                                          <p:cBhvr>
                                            <p:cTn id="31" dur="5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31" y="19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-0.29675 0.04977 " pathEditMode="relative" rAng="0" ptsTypes="AA">
                                          <p:cBhvr>
                                            <p:cTn id="35" dur="5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831" y="247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145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4555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6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60" tmFilter="0, 0; 0.125,0.2665; 0.25,0.4; 0.375,0.465; 0.5,0.5;  0.625,0.535; 0.75,0.6; 0.875,0.7335; 1,1">
                                              <p:stCondLst>
                                                <p:cond delay="166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830" tmFilter="0, 0; 0.125,0.2665; 0.25,0.4; 0.375,0.465; 0.5,0.5;  0.625,0.535; 0.75,0.6; 0.875,0.7335; 1,1">
                                              <p:stCondLst>
                                                <p:cond delay="331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410" tmFilter="0, 0; 0.125,0.2665; 0.25,0.4; 0.375,0.465; 0.5,0.5;  0.625,0.535; 0.75,0.6; 0.875,0.7335; 1,1">
                                              <p:stCondLst>
                                                <p:cond delay="414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6" dur="65">
                                              <p:stCondLst>
                                                <p:cond delay="1625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7" dur="415" decel="50000">
                                              <p:stCondLst>
                                                <p:cond delay="169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65">
                                              <p:stCondLst>
                                                <p:cond delay="328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9" dur="415" decel="50000">
                                              <p:stCondLst>
                                                <p:cond delay="3345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65">
                                              <p:stCondLst>
                                                <p:cond delay="4105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1" dur="415" decel="50000">
                                              <p:stCondLst>
                                                <p:cond delay="417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2" dur="65">
                                              <p:stCondLst>
                                                <p:cond delay="452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3" dur="415" decel="50000">
                                              <p:stCondLst>
                                                <p:cond delay="4585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9" grpId="0" animBg="1"/>
          <p:bldP spid="4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0"/>
            <a:ext cx="12020549" cy="6734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8625" y="1800045"/>
            <a:ext cx="3467100" cy="92333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275" y="3482369"/>
            <a:ext cx="2667000" cy="83099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শূন্য(০</a:t>
            </a:r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2218" y="819150"/>
            <a:ext cx="9907732" cy="51398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BD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</a:p>
          <a:p>
            <a:pPr marL="742950" indent="-742950">
              <a:buAutoNum type="arabicParenR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জন শিক্ষার্থীকে সামনে ডেকে এনে ,এক জনের হাতে ৫ টি কাঠি দিয়ে অন্য জনকে একটি একটি করে দিতে বলব । শেষে জিজ্ঞেস করব তার হাতে এখন কয়টি কাঠি আছে। বলবে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শূন্য(০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টি ।</a:t>
            </a:r>
          </a:p>
          <a:p>
            <a:pPr marL="514350" indent="-514350">
              <a:buAutoNum type="arabicParenR" startAt="2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অন্য দুই জন শিক্ষার্থীকে সামনে ডেকে এনে,এক জনের হাতে ৪ টি 	টেনিস বল দিয়ে অন্য 	জনকে একটি একটি করে দিতে বলব । শেষে 	জিজ্ঞেস করব তার হাতে এখন কয়টি কাঠি আছে। বলবে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শূন্য(০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টি ।</a:t>
            </a:r>
          </a:p>
          <a:p>
            <a:pPr marL="514350" indent="-514350">
              <a:buAutoNum type="arabicParenR" startAt="2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 startAt="2"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217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PTI-PANCHAGARH-08</dc:creator>
  <cp:lastModifiedBy>PTI-PANCHAGARH-08</cp:lastModifiedBy>
  <cp:revision>73</cp:revision>
  <dcterms:created xsi:type="dcterms:W3CDTF">2020-03-12T06:17:38Z</dcterms:created>
  <dcterms:modified xsi:type="dcterms:W3CDTF">2020-03-14T08:19:47Z</dcterms:modified>
</cp:coreProperties>
</file>