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6" r:id="rId11"/>
    <p:sldId id="267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5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F7837-4380-4A80-9D1D-9F4DF8A50079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F9E-C7E2-4E43-9E9B-704BF184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40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F7837-4380-4A80-9D1D-9F4DF8A50079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F9E-C7E2-4E43-9E9B-704BF184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01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F7837-4380-4A80-9D1D-9F4DF8A50079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F9E-C7E2-4E43-9E9B-704BF184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58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F7837-4380-4A80-9D1D-9F4DF8A50079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F9E-C7E2-4E43-9E9B-704BF184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14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F7837-4380-4A80-9D1D-9F4DF8A50079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F9E-C7E2-4E43-9E9B-704BF184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70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F7837-4380-4A80-9D1D-9F4DF8A50079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F9E-C7E2-4E43-9E9B-704BF184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37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F7837-4380-4A80-9D1D-9F4DF8A50079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F9E-C7E2-4E43-9E9B-704BF184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10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F7837-4380-4A80-9D1D-9F4DF8A50079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F9E-C7E2-4E43-9E9B-704BF184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19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F7837-4380-4A80-9D1D-9F4DF8A50079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F9E-C7E2-4E43-9E9B-704BF184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97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F7837-4380-4A80-9D1D-9F4DF8A50079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F9E-C7E2-4E43-9E9B-704BF184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26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F7837-4380-4A80-9D1D-9F4DF8A50079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F9E-C7E2-4E43-9E9B-704BF184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0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F7837-4380-4A80-9D1D-9F4DF8A50079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65F9E-C7E2-4E43-9E9B-704BF1845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5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7366" y="643383"/>
            <a:ext cx="5502165" cy="14504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/>
          </a:p>
        </p:txBody>
      </p:sp>
      <p:sp>
        <p:nvSpPr>
          <p:cNvPr id="5" name="TextBox 4"/>
          <p:cNvSpPr txBox="1"/>
          <p:nvPr/>
        </p:nvSpPr>
        <p:spPr>
          <a:xfrm>
            <a:off x="2960914" y="507999"/>
            <a:ext cx="40349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368" y="2372645"/>
            <a:ext cx="4842008" cy="374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65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7616" y="646176"/>
            <a:ext cx="3145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146778" y="1540317"/>
            <a:ext cx="9767718" cy="23220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১।একটি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সার্বভৌম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2।জাতীর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ইতিহাসিক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দিয়েছিল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13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73104" y="2568389"/>
            <a:ext cx="7490836" cy="248367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প্রেক্ষাপটে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পাকিস্থানের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ড়যন্ত্র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ওবাঙালিদের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1815" y="805218"/>
            <a:ext cx="33164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8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69139" y="1156447"/>
            <a:ext cx="8834718" cy="42896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প্রেক্ষাপটে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পাকিস্থানের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ড়যন্ত্র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ওবাঙালিদের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61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49040" y="875403"/>
            <a:ext cx="6779558" cy="282791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58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37260" y="1173710"/>
            <a:ext cx="9898380" cy="358116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মমিনুল ইসলাম 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কুয়াবাসি দাখিল মাদ্রাসা 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চাটমোহর ,পাবনা 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05883"/>
            <a:ext cx="1800000" cy="1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3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2154" y="0"/>
            <a:ext cx="7315200" cy="16110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067594" y="130517"/>
            <a:ext cx="384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6282" y="1741602"/>
            <a:ext cx="5510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৮ম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বিষয়ঃবাংলাদেশ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১ম,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সময়ঃ৫০মিনিট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1120" y="161883"/>
            <a:ext cx="2877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882" y="1774481"/>
            <a:ext cx="3569775" cy="20057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519" y="4167358"/>
            <a:ext cx="3405051" cy="241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986" y="1774481"/>
            <a:ext cx="2454613" cy="187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057" y="4167358"/>
            <a:ext cx="3657600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36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20515" y="356866"/>
            <a:ext cx="7971693" cy="41734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দেখলে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42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85047" y="443752"/>
            <a:ext cx="8740589" cy="5688105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বাঙালির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প্রস্তুতি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৭ই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61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56690" y="1017859"/>
            <a:ext cx="8021650" cy="295978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৭ই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ব্যখ্যা 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৭ই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16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22585" y="961291"/>
            <a:ext cx="7472875" cy="347354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বাঙালির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77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9483" y="820271"/>
            <a:ext cx="7531697" cy="39803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৭ই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স্বাধিনতার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04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147</Words>
  <Application>Microsoft Office PowerPoint</Application>
  <PresentationFormat>Widescreen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17</cp:revision>
  <dcterms:created xsi:type="dcterms:W3CDTF">2020-03-13T03:39:16Z</dcterms:created>
  <dcterms:modified xsi:type="dcterms:W3CDTF">2020-03-13T20:01:21Z</dcterms:modified>
</cp:coreProperties>
</file>