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2" r:id="rId3"/>
    <p:sldId id="264" r:id="rId4"/>
    <p:sldId id="267" r:id="rId5"/>
    <p:sldId id="268" r:id="rId6"/>
    <p:sldId id="263" r:id="rId7"/>
    <p:sldId id="274" r:id="rId8"/>
    <p:sldId id="270" r:id="rId9"/>
    <p:sldId id="271" r:id="rId10"/>
    <p:sldId id="272" r:id="rId11"/>
    <p:sldId id="273" r:id="rId12"/>
    <p:sldId id="257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C670-77B0-4AEE-A49C-D77061E9BEF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C19C-B0B4-46E4-8810-3808203BC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8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C19C-B0B4-46E4-8810-3808203BCA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C19C-B0B4-46E4-8810-3808203BCA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4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79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4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0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52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2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9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8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92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57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7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43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4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818D10-DD18-4985-9686-AD079188BD7B}" type="datetimeFigureOut">
              <a:rPr lang="en-AU" smtClean="0"/>
              <a:pPr/>
              <a:t>14/03/2020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786A4-1AED-4E27-9DC9-2D23EDC01E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1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955" y="357707"/>
            <a:ext cx="7020231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AU" sz="7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95" y="2532371"/>
            <a:ext cx="5963657" cy="32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7" y="738554"/>
            <a:ext cx="80248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5588" y="2883877"/>
                <a:ext cx="4681182" cy="92333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 smtClean="0"/>
                  <a:t>+3</a:t>
                </a:r>
                <a:r>
                  <a:rPr lang="en-US" sz="54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+2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88" y="2883877"/>
                <a:ext cx="4681182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7031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2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3673" y="720448"/>
                <a:ext cx="5763491" cy="70788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r>
                      <a:rPr lang="en-US" sz="4000" b="0" i="1" smtClean="0">
                        <a:latin typeface="Cambria Math"/>
                      </a:rPr>
                      <m:t>6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3" y="720448"/>
                <a:ext cx="5763491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370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3673" y="1828800"/>
                <a:ext cx="6303818" cy="6463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 −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6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3" y="1828800"/>
                <a:ext cx="630381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90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3673" y="2729345"/>
                <a:ext cx="6040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</a:rPr>
                        <m:t>)+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3" y="2729345"/>
                <a:ext cx="604058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673" y="3532908"/>
                <a:ext cx="4666500" cy="58477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= </m:t>
                      </m:r>
                      <m:r>
                        <a:rPr lang="en-US" sz="32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3" y="3532908"/>
                <a:ext cx="466650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0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450" y="989629"/>
            <a:ext cx="6605517" cy="12926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52632" y="3198954"/>
                <a:ext cx="6496335" cy="172354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4400" dirty="0" smtClean="0"/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4400" dirty="0" smtClean="0"/>
              </a:p>
              <a:p>
                <a:r>
                  <a:rPr lang="bn-BD" sz="4400" dirty="0" smtClean="0"/>
                  <a:t>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AU" sz="4400" b="0" i="0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AU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AU" sz="4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4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AU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32" y="3198954"/>
                <a:ext cx="6496335" cy="1723549"/>
              </a:xfrm>
              <a:prstGeom prst="rect">
                <a:avLst/>
              </a:prstGeom>
              <a:blipFill rotWithShape="0">
                <a:blip r:embed="rId2"/>
                <a:stretch>
                  <a:fillRect l="-3752" b="-17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6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914400" y="1972595"/>
                <a:ext cx="10691445" cy="1767065"/>
              </a:xfr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bn-BD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AU" sz="4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49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AU" sz="49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AU" sz="49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pq</a:t>
                </a:r>
                <a14:m>
                  <m:oMath xmlns:m="http://schemas.openxmlformats.org/officeDocument/2006/math">
                    <m:r>
                      <a:rPr lang="en-US" sz="4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4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AU" sz="49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AU" sz="4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রাশিটিতে -</a:t>
                </a:r>
                <a:r>
                  <a:rPr lang="en-AU" sz="5300" dirty="0">
                    <a:solidFill>
                      <a:schemeClr val="tx1"/>
                    </a:solidFill>
                  </a:rPr>
                  <a:t/>
                </a:r>
                <a:br>
                  <a:rPr lang="en-AU" sz="5300" dirty="0">
                    <a:solidFill>
                      <a:schemeClr val="tx1"/>
                    </a:solidFill>
                  </a:rPr>
                </a:br>
                <a:r>
                  <a:rPr lang="en-AU" dirty="0"/>
                  <a:t/>
                </a:r>
                <a:br>
                  <a:rPr lang="en-AU" dirty="0"/>
                </a:b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14400" y="1972595"/>
                <a:ext cx="10691445" cy="1767065"/>
              </a:xfrm>
              <a:blipFill rotWithShape="0">
                <a:blip r:embed="rId2"/>
                <a:stretch>
                  <a:fillRect t="-36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400" y="81888"/>
            <a:ext cx="10691446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774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কতটি পদ আছে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3087367"/>
                <a:ext cx="53457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সর্বোচ্ছ ঘাত কত ?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87367"/>
                <a:ext cx="5345723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991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3981005"/>
                <a:ext cx="53457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bn-BD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0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আক্ষরিক</m:t>
                    </m:r>
                  </m:oMath>
                </a14:m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সহগ কত ?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81005"/>
                <a:ext cx="5345723" cy="721801"/>
              </a:xfrm>
              <a:prstGeom prst="rect">
                <a:avLst/>
              </a:prstGeom>
              <a:blipFill rotWithShape="0">
                <a:blip r:embed="rId4"/>
                <a:stretch>
                  <a:fillRect l="-3991" t="-11017" r="-3079" b="-38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399" y="4869348"/>
                <a:ext cx="5345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৪)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বর্জিত পদ কোনটি ?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869348"/>
                <a:ext cx="5345724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99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399" y="5686767"/>
                <a:ext cx="5345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সাংখিক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সহগ কত ?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5686767"/>
                <a:ext cx="5345724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399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0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15" y="353402"/>
            <a:ext cx="6957647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75164" y="2452255"/>
                <a:ext cx="6986421" cy="3724707"/>
              </a:xfr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endParaRPr lang="as-IN" dirty="0" smtClean="0"/>
              </a:p>
              <a:p>
                <a:pPr marL="0" indent="0">
                  <a:buNone/>
                </a:pPr>
                <a:r>
                  <a:rPr lang="as-IN" sz="4400" dirty="0" smtClean="0">
                    <a:cs typeface="+mj-cs"/>
                  </a:rPr>
                  <a:t>১।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4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4400" dirty="0" smtClean="0">
                    <a:latin typeface="NikoshBAN" panose="02000000000000000000" pitchFamily="2" charset="0"/>
                    <a:cs typeface="+mj-cs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ar-AE" sz="4400" b="0" i="0" dirty="0" smtClean="0"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r>
                      <a:rPr lang="ar-AE" sz="4400" b="0" i="0" dirty="0" smtClean="0">
                        <a:latin typeface="Cambria Math" panose="02040503050406030204" pitchFamily="18" charset="0"/>
                        <a:cs typeface="+mj-cs"/>
                      </a:rPr>
                      <m:t>20</m:t>
                    </m:r>
                  </m:oMath>
                </a14:m>
                <a:endParaRPr lang="ar-AE" sz="4400" b="0" i="0" dirty="0" smtClean="0">
                  <a:latin typeface="Cambria Math" panose="02040503050406030204" pitchFamily="18" charset="0"/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4000" b="0" i="0" dirty="0" smtClean="0"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ar-AE" sz="4000" dirty="0" smtClean="0">
                  <a:latin typeface="NikoshBAN" panose="02000000000000000000" pitchFamily="2" charset="0"/>
                  <a:cs typeface="+mj-cs"/>
                </a:endParaRPr>
              </a:p>
              <a:p>
                <a:pPr marL="0" indent="0">
                  <a:buNone/>
                </a:pPr>
                <a:r>
                  <a:rPr lang="as-IN" sz="4400" dirty="0" smtClean="0">
                    <a:latin typeface="NikoshBAN" panose="02000000000000000000" pitchFamily="2" charset="0"/>
                    <a:cs typeface="+mj-cs"/>
                  </a:rPr>
                  <a:t>২।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4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4</m:t>
                        </m:r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4</m:t>
                        </m:r>
                      </m:sup>
                    </m:sSup>
                    <m:r>
                      <a:rPr lang="ar-AE" sz="4400" b="0" i="0" smtClean="0"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r>
                      <a:rPr lang="ar-AE" sz="4400" b="0" i="0" smtClean="0">
                        <a:latin typeface="Cambria Math" panose="02040503050406030204" pitchFamily="18" charset="0"/>
                        <a:cs typeface="+mj-cs"/>
                      </a:rPr>
                      <m:t>27</m:t>
                    </m:r>
                    <m:sSup>
                      <m:sSupPr>
                        <m:ctrlP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ar-AE" sz="4400" b="0" i="1" smtClean="0"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p>
                    </m:sSup>
                    <m:r>
                      <a:rPr lang="ar-AE" sz="4400" b="0" i="0" smtClean="0"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r>
                      <a:rPr lang="ar-AE" sz="4400" b="0" i="0" smtClean="0">
                        <a:latin typeface="Cambria Math" panose="02040503050406030204" pitchFamily="18" charset="0"/>
                        <a:cs typeface="+mj-cs"/>
                      </a:rPr>
                      <m:t>81</m:t>
                    </m:r>
                  </m:oMath>
                </a14:m>
                <a:endParaRPr lang="en-AU" sz="4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5164" y="2452255"/>
                <a:ext cx="6986421" cy="3724707"/>
              </a:xfrm>
              <a:blipFill rotWithShape="0">
                <a:blip r:embed="rId2"/>
                <a:stretch>
                  <a:fillRect l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367" y="597137"/>
            <a:ext cx="4443046" cy="198229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000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8000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7" y="2926883"/>
            <a:ext cx="3248166" cy="21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3894" y="677278"/>
            <a:ext cx="5923128" cy="10437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3079318"/>
            <a:ext cx="1004454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,লক্ষীপুর ।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Email- faruquehosen806@gmail.com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Mob –01837623505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97954" y="1349261"/>
            <a:ext cx="931984" cy="157992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09" y="1619011"/>
            <a:ext cx="1790700" cy="18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3266" y="1066799"/>
            <a:ext cx="9204364" cy="4474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5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800" dirty="0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সখ্যা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– ৯০ </a:t>
            </a:r>
          </a:p>
          <a:p>
            <a:r>
              <a:rPr lang="en-US" sz="5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৫০মিনিট </a:t>
            </a:r>
            <a:endParaRPr lang="en-US" sz="5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1" y="2923310"/>
            <a:ext cx="3200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1) 2×3=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1" y="4396154"/>
            <a:ext cx="580292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latin typeface="Times New Roman" pitchFamily="18" charset="0"/>
                <a:cs typeface="NikoshBAN" pitchFamily="2" charset="0"/>
              </a:rPr>
              <a:t>2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NikoshBAN" pitchFamily="2" charset="0"/>
              </a:rPr>
              <a:t>6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কি বলা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1" y="5240215"/>
            <a:ext cx="5802923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3)  3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কি বলা হয়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4473" y="4216063"/>
            <a:ext cx="4098282" cy="9848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গুণনীয়ক বা উৎপাদক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4474" y="5397411"/>
            <a:ext cx="409828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গুণনীয়ক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উৎপাদক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1" y="2927234"/>
            <a:ext cx="142009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</a:rPr>
              <a:t>   6   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018" y="872836"/>
            <a:ext cx="82157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পাঠের অনুকূল পরিবেশ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9994" y="568411"/>
            <a:ext cx="803853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1037229" y="3107854"/>
            <a:ext cx="103040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পাদক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54779" y="4650078"/>
                <a:ext cx="2918436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bn-BD" sz="4000" b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𝟓𝐱</m:t>
                      </m:r>
                      <m:r>
                        <a:rPr lang="en-US" sz="4000" b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779" y="4650078"/>
                <a:ext cx="2918436" cy="721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335069" y="4650078"/>
            <a:ext cx="200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49170" y="5371878"/>
            <a:ext cx="655093" cy="59219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814" y="568034"/>
            <a:ext cx="672435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 -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1406" y="1898073"/>
                <a:ext cx="1384743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।a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+</a:t>
                </a:r>
                <a:r>
                  <a:rPr lang="en-US" sz="4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+c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থেকে ঘাত সনাক্ত করতে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buNone/>
                </a:pP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২ ।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+c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এর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মধ্যপদ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বিশ্লেষণ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।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+c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ৎ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পাদক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6" y="1898073"/>
                <a:ext cx="13847431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2026" t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0326" y="3287762"/>
            <a:ext cx="1072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 flipV="1">
            <a:off x="-1640113" y="-2235199"/>
            <a:ext cx="164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646" y="650631"/>
            <a:ext cx="1055076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মধ্যপদ বিশ্লেষণের নিয়ম - 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1646" y="2233246"/>
                <a:ext cx="10550769" cy="14465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𝓍</m:t>
                    </m:r>
                  </m:oMath>
                </a14:m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সর্বোচ্ছ ঘাতের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সহগের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সাথে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𝓍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বর্জিত পদ গুণ করতে হবে 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46" y="2233246"/>
                <a:ext cx="10550769" cy="1446550"/>
              </a:xfrm>
              <a:prstGeom prst="rect">
                <a:avLst/>
              </a:prstGeom>
              <a:blipFill rotWithShape="0">
                <a:blip r:embed="rId2"/>
                <a:stretch>
                  <a:fillRect t="-756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1644" y="3721405"/>
            <a:ext cx="10550769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গুণফলের সুবিধামত দুটি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অথবা বিয়োগ করলে মধ্যরাশি পাওয়া যায়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46" y="5425100"/>
            <a:ext cx="10550769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জোড়ায় কমন নিতে হবে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54015" y="844062"/>
                <a:ext cx="5838093" cy="92333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BD" sz="54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5400" b="0" i="0" smtClean="0">
                        <a:latin typeface="Cambria Math"/>
                      </a:rPr>
                      <m:t>+</m:t>
                    </m:r>
                    <m:r>
                      <a:rPr lang="en-US" sz="5400" b="0" i="0" smtClean="0">
                        <a:latin typeface="Cambria Math"/>
                      </a:rPr>
                      <m:t>5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b="0" i="0" smtClean="0">
                        <a:latin typeface="Cambria Math"/>
                      </a:rPr>
                      <m:t>+</m:t>
                    </m:r>
                    <m:r>
                      <a:rPr lang="en-US" sz="5400" b="0" i="0" smtClean="0">
                        <a:latin typeface="Cambria Math"/>
                      </a:rPr>
                      <m:t>6</m:t>
                    </m:r>
                  </m:oMath>
                </a14:m>
                <a:endParaRPr lang="en-US" sz="54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5" y="844062"/>
                <a:ext cx="583809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5532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869382" y="1579418"/>
            <a:ext cx="1502083" cy="1482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676264" y="1579416"/>
            <a:ext cx="304800" cy="1482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71465" y="1579417"/>
            <a:ext cx="304800" cy="1482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1242" y="1579415"/>
            <a:ext cx="304800" cy="1482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7869382" y="3062210"/>
            <a:ext cx="1502083" cy="3048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71823" y="3061853"/>
            <a:ext cx="304441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76801" y="3062210"/>
            <a:ext cx="304441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78152" y="3367011"/>
            <a:ext cx="304441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50618" y="3367696"/>
            <a:ext cx="335424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76264" y="3367696"/>
            <a:ext cx="304441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81601" y="3062538"/>
            <a:ext cx="304441" cy="3051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>
            <a:off x="7869740" y="3367368"/>
            <a:ext cx="1502083" cy="3048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4015" y="1951892"/>
                <a:ext cx="5838093" cy="92333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3</a:t>
                </a:r>
                <a:r>
                  <a:rPr lang="en-US" sz="54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+2</a:t>
                </a:r>
                <a:r>
                  <a:rPr lang="en-US" sz="54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+6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5" y="1951892"/>
                <a:ext cx="583809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5532" t="-23026" b="-4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4015" y="3061852"/>
                <a:ext cx="5838093" cy="92333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=</a:t>
                </a:r>
                <a:r>
                  <a:rPr lang="en-US" sz="54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r>
                  <a:rPr lang="en-US" sz="5400" dirty="0" smtClean="0"/>
                  <a:t>(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+3)+2(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+3)</a:t>
                </a:r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5" y="3061852"/>
                <a:ext cx="583809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532" t="-18421" r="-4280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4015" y="3985182"/>
                <a:ext cx="5838093" cy="83099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=(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/>
                  <a:t>+</a:t>
                </a:r>
                <a:r>
                  <a:rPr lang="en-US" sz="4800" dirty="0"/>
                  <a:t>3</a:t>
                </a:r>
                <a:r>
                  <a:rPr lang="en-US" sz="4800" dirty="0" smtClean="0"/>
                  <a:t>)(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/>
                  <a:t>+2)</a:t>
                </a:r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5" y="3985182"/>
                <a:ext cx="583809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69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lock Arc 29"/>
          <p:cNvSpPr/>
          <p:nvPr/>
        </p:nvSpPr>
        <p:spPr>
          <a:xfrm>
            <a:off x="2444262" y="650631"/>
            <a:ext cx="2971800" cy="608929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46473" y="1951892"/>
                <a:ext cx="7620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73" y="1951892"/>
                <a:ext cx="762000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46473" y="3104103"/>
                <a:ext cx="8866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</a:t>
                </a:r>
                <a:r>
                  <a:rPr lang="en-US" sz="32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73" y="3104103"/>
                <a:ext cx="886691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7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0372" y="1951892"/>
                <a:ext cx="719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3</a:t>
                </a:r>
                <a:r>
                  <a:rPr lang="en-US" sz="2800" dirty="0"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𝓍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2" y="1951892"/>
                <a:ext cx="719097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694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676264" y="3117447"/>
            <a:ext cx="44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77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8" grpId="0" animBg="1"/>
      <p:bldP spid="9" grpId="0" animBg="1"/>
      <p:bldP spid="30" grpId="0" animBg="1"/>
      <p:bldP spid="3" grpId="0" animBg="1"/>
      <p:bldP spid="11" grpId="0"/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831" y="633046"/>
            <a:ext cx="10093569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 করি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168769"/>
            <a:ext cx="849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https://www.youtube.com/watch?v=3deN64g_oc8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2018</TotalTime>
  <Words>234</Words>
  <Application>Microsoft Office PowerPoint</Application>
  <PresentationFormat>Widescreen</PresentationFormat>
  <Paragraphs>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p^2 x^2+2pqx +q^2এই রাশিটিতে -  </vt:lpstr>
      <vt:lpstr> বাড়ীর কাজ </vt:lpstr>
      <vt:lpstr>       ধন্যবাদ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195</cp:revision>
  <dcterms:created xsi:type="dcterms:W3CDTF">2015-02-25T03:14:50Z</dcterms:created>
  <dcterms:modified xsi:type="dcterms:W3CDTF">2020-03-14T13:05:43Z</dcterms:modified>
</cp:coreProperties>
</file>